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305" r:id="rId4"/>
    <p:sldId id="306" r:id="rId5"/>
    <p:sldId id="307" r:id="rId6"/>
    <p:sldId id="308" r:id="rId7"/>
    <p:sldId id="30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484"/>
    <a:srgbClr val="9BFFD7"/>
    <a:srgbClr val="85FFCE"/>
    <a:srgbClr val="4FFFB8"/>
    <a:srgbClr val="D3CEB1"/>
    <a:srgbClr val="0097CC"/>
    <a:srgbClr val="800000"/>
    <a:srgbClr val="008000"/>
    <a:srgbClr val="FF9999"/>
    <a:srgbClr val="F6B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35" autoAdjust="0"/>
    <p:restoredTop sz="68644" autoAdjust="0"/>
  </p:normalViewPr>
  <p:slideViewPr>
    <p:cSldViewPr>
      <p:cViewPr varScale="1">
        <p:scale>
          <a:sx n="78" d="100"/>
          <a:sy n="78" d="100"/>
        </p:scale>
        <p:origin x="28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2EF2C-FD02-4C0D-9B7C-3ADEF07C1023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2D2AF-CDC6-4E76-B4C7-A1807B7923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e.g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Al-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Furqaan</a:t>
            </a:r>
            <a:r>
              <a:rPr lang="en-GB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The Criterion </a:t>
            </a:r>
            <a:endParaRPr lang="en-GB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Al-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Kitaab</a:t>
            </a:r>
            <a:r>
              <a:rPr lang="en-GB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The Book</a:t>
            </a:r>
            <a:endParaRPr lang="en-GB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Al-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Zikr</a:t>
            </a:r>
            <a:r>
              <a:rPr lang="en-GB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The </a:t>
            </a:r>
            <a:r>
              <a:rPr lang="en-GB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Rememberance</a:t>
            </a:r>
            <a:r>
              <a:rPr lang="en-GB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/Reminder </a:t>
            </a:r>
            <a:endParaRPr lang="en-GB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Al-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Noor</a:t>
            </a:r>
            <a:r>
              <a:rPr lang="en-GB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the Light </a:t>
            </a:r>
            <a:endParaRPr lang="en-GB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Al-Huda</a:t>
            </a:r>
            <a:r>
              <a:rPr lang="en-GB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The Guide </a:t>
            </a:r>
            <a:endParaRPr lang="en-GB" dirty="0"/>
          </a:p>
          <a:p>
            <a:r>
              <a:rPr lang="en-GB" dirty="0"/>
              <a:t>Al-</a:t>
            </a:r>
            <a:r>
              <a:rPr lang="en-GB" baseline="0" dirty="0" err="1"/>
              <a:t>Mubin</a:t>
            </a:r>
            <a:r>
              <a:rPr lang="en-GB" baseline="0" dirty="0"/>
              <a:t> – The Luminous</a:t>
            </a:r>
          </a:p>
          <a:p>
            <a:r>
              <a:rPr lang="en-GB" baseline="0" dirty="0"/>
              <a:t>Al-Kareem – The Noble</a:t>
            </a:r>
          </a:p>
          <a:p>
            <a:r>
              <a:rPr lang="en-GB" baseline="0" dirty="0"/>
              <a:t>Al-</a:t>
            </a:r>
            <a:r>
              <a:rPr lang="en-GB" baseline="0" dirty="0" err="1"/>
              <a:t>Majid</a:t>
            </a:r>
            <a:r>
              <a:rPr lang="en-GB" baseline="0" dirty="0"/>
              <a:t> – The </a:t>
            </a:r>
            <a:r>
              <a:rPr lang="en-GB" baseline="0" dirty="0" err="1"/>
              <a:t>Glourious</a:t>
            </a:r>
            <a:r>
              <a:rPr lang="en-GB" baseline="0" dirty="0"/>
              <a:t> </a:t>
            </a:r>
          </a:p>
          <a:p>
            <a:r>
              <a:rPr lang="en-GB" baseline="0" dirty="0"/>
              <a:t>Al-Hakim – Full of Wisdom </a:t>
            </a:r>
          </a:p>
          <a:p>
            <a:endParaRPr lang="en-GB" baseline="0" dirty="0"/>
          </a:p>
          <a:p>
            <a:r>
              <a:rPr lang="en-GB" baseline="0" dirty="0"/>
              <a:t>For more refer to: http://www.iqra.net/names/QuranNames.html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4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8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9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4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D2AF-CDC6-4E76-B4C7-A1807B79236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AFAB-4290-45F7-AC5A-E825613BF404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45F5-12B9-4144-AD09-2504DF9A3B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552" y="548680"/>
            <a:ext cx="8136904" cy="5388411"/>
            <a:chOff x="539552" y="548680"/>
            <a:chExt cx="8136904" cy="5388411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39552" y="548680"/>
              <a:ext cx="8100392" cy="53414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11560" y="1412776"/>
              <a:ext cx="8064896" cy="452431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x-none" sz="9600" b="1" dirty="0">
                  <a:ln w="2857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2700000" scaled="1"/>
                    <a:tileRect/>
                  </a:gradFill>
                  <a:latin typeface="Apple Chancery" pitchFamily="66" charset="0"/>
                </a:rPr>
                <a:t>Qur`an Appreciation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1026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pic>
        <p:nvPicPr>
          <p:cNvPr id="7" name="Picture 10" descr="http://image.slidesharecdn.com/prophetyusufsstory-130731015731-phpapp02/95/story-of-prophet-yusuf-2-638.jpg?cb=13752359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6"/>
          <a:stretch>
            <a:fillRect/>
          </a:stretch>
        </p:blipFill>
        <p:spPr bwMode="auto">
          <a:xfrm>
            <a:off x="1691680" y="0"/>
            <a:ext cx="5472608" cy="690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520" y="908720"/>
            <a:ext cx="87129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u="sng" dirty="0"/>
              <a:t>LO:</a:t>
            </a:r>
          </a:p>
          <a:p>
            <a:pPr>
              <a:buFont typeface="Arial" pitchFamily="34" charset="0"/>
              <a:buChar char="•"/>
            </a:pPr>
            <a:r>
              <a:rPr lang="en-GB" sz="3400" dirty="0"/>
              <a:t> Summary of Verses 11-18</a:t>
            </a:r>
          </a:p>
          <a:p>
            <a:pPr>
              <a:buFont typeface="Arial" pitchFamily="34" charset="0"/>
              <a:buChar char="•"/>
            </a:pPr>
            <a:r>
              <a:rPr lang="en-GB" sz="3400" dirty="0"/>
              <a:t> Reflection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920876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Starter:</a:t>
            </a:r>
          </a:p>
          <a:p>
            <a:pPr>
              <a:buFont typeface="Arial" pitchFamily="34" charset="0"/>
              <a:buChar char="•"/>
            </a:pPr>
            <a:r>
              <a:rPr lang="en-GB" sz="3600" i="1" dirty="0"/>
              <a:t> Write down 5 names of the Holy Qur`an as it describes itself?</a:t>
            </a:r>
          </a:p>
          <a:p>
            <a:pPr>
              <a:buFont typeface="Arial" pitchFamily="34" charset="0"/>
              <a:buChar char="•"/>
            </a:pPr>
            <a:r>
              <a:rPr lang="en-GB" sz="3600" i="1" dirty="0"/>
              <a:t> Can you give their meanings?</a:t>
            </a:r>
          </a:p>
        </p:txBody>
      </p:sp>
      <p:pic>
        <p:nvPicPr>
          <p:cNvPr id="17412" name="Picture 4" descr="http://wp.production.patheos.com/blogs/thenakedjesus/files/2015/05/think-out-loud-2.jpg"/>
          <p:cNvPicPr>
            <a:picLocks noChangeAspect="1" noChangeArrowheads="1"/>
          </p:cNvPicPr>
          <p:nvPr/>
        </p:nvPicPr>
        <p:blipFill>
          <a:blip r:embed="rId4" cstate="print"/>
          <a:srcRect r="32443"/>
          <a:stretch>
            <a:fillRect/>
          </a:stretch>
        </p:blipFill>
        <p:spPr bwMode="auto">
          <a:xfrm rot="21035481">
            <a:off x="5544230" y="2429642"/>
            <a:ext cx="3024336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u="sng" dirty="0">
                <a:latin typeface="+mj-lt"/>
                <a:ea typeface="+mj-ea"/>
                <a:cs typeface="+mj-cs"/>
              </a:rPr>
              <a:t>Summary of Vs 11-18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908720"/>
            <a:ext cx="864096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200" dirty="0"/>
              <a:t> Prophet Yusuf’s (as) brothers knew their father didn’t trust them with him so persuaded him to allow them to take him out with them</a:t>
            </a:r>
          </a:p>
          <a:p>
            <a:pPr marL="0" lvl="2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200" dirty="0"/>
              <a:t> In front of their father, they pretended to love Prophet Yusuf (as) and only want what is best for him</a:t>
            </a:r>
          </a:p>
          <a:p>
            <a:pPr marL="0" lvl="2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200" dirty="0"/>
              <a:t> They agreed to throw him in a well and take back a blood stained shirt to show their father</a:t>
            </a:r>
          </a:p>
          <a:p>
            <a:pPr marL="0" lvl="2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200" dirty="0"/>
              <a:t> He knew they were lying but was patient in his grief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1520" y="1268760"/>
            <a:ext cx="849694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>
              <a:spcAft>
                <a:spcPts val="1800"/>
              </a:spcAft>
              <a:buFont typeface="+mj-lt"/>
              <a:buAutoNum type="arabicPeriod"/>
            </a:pPr>
            <a:r>
              <a:rPr lang="en-GB" sz="3200" dirty="0"/>
              <a:t> We can not prejudge people or act in offence (we should only act in defence – innocent until proven guilty) </a:t>
            </a:r>
          </a:p>
          <a:p>
            <a:pPr marL="514350" lvl="2" indent="-514350">
              <a:spcAft>
                <a:spcPts val="1800"/>
              </a:spcAft>
              <a:buFont typeface="+mj-lt"/>
              <a:buAutoNum type="arabicPeriod"/>
            </a:pPr>
            <a:r>
              <a:rPr lang="en-GB" sz="3200" dirty="0"/>
              <a:t>Lying can work for a short time, but will always be overcome by truth</a:t>
            </a:r>
          </a:p>
          <a:p>
            <a:pPr marL="514350" lvl="2" indent="-514350">
              <a:spcAft>
                <a:spcPts val="1800"/>
              </a:spcAft>
              <a:buFont typeface="+mj-lt"/>
              <a:buAutoNum type="arabicPeriod"/>
            </a:pPr>
            <a:r>
              <a:rPr lang="en-GB" sz="3200" dirty="0"/>
              <a:t>Patience is bearing hardship                                  without complaining                                                                               </a:t>
            </a:r>
          </a:p>
          <a:p>
            <a:pPr marL="514350" lvl="2" indent="-514350">
              <a:spcAft>
                <a:spcPts val="1800"/>
              </a:spcAft>
              <a:buFont typeface="+mj-lt"/>
              <a:buAutoNum type="arabicPeriod"/>
            </a:pPr>
            <a:r>
              <a:rPr lang="en-GB" sz="3200" dirty="0"/>
              <a:t> Relying on Allah (</a:t>
            </a:r>
            <a:r>
              <a:rPr lang="en-GB" sz="3200" dirty="0" err="1"/>
              <a:t>swt</a:t>
            </a:r>
            <a:r>
              <a:rPr lang="en-GB" sz="3200" dirty="0"/>
              <a:t>) will ensure success even when things seem tough</a:t>
            </a:r>
          </a:p>
        </p:txBody>
      </p:sp>
      <p:pic>
        <p:nvPicPr>
          <p:cNvPr id="51202" name="Picture 2" descr="http://neurobonkers.com/wp-content/uploads/2014/12/Learning-how-to-lea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7604">
            <a:off x="5854974" y="3724959"/>
            <a:ext cx="2665759" cy="1498929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u="sng" dirty="0">
                <a:latin typeface="+mj-lt"/>
                <a:ea typeface="+mj-ea"/>
                <a:cs typeface="+mj-cs"/>
              </a:rPr>
              <a:t>Summary of Vs 11-18</a:t>
            </a:r>
            <a:endParaRPr kumimoji="0" lang="en-GB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6206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u="sng" dirty="0"/>
              <a:t>What do these verses show 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combiboilersleeds.com/images/reflection/reflection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600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547664" y="188640"/>
            <a:ext cx="62646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29997" dir="5400000" sy="-100000" algn="bl" rotWithShape="0"/>
                </a:effectLst>
                <a:latin typeface="Palace Script MT" pitchFamily="66" charset="0"/>
                <a:ea typeface="+mj-ea"/>
                <a:cs typeface="+mj-cs"/>
              </a:rPr>
              <a:t>Reflection</a:t>
            </a:r>
            <a:endParaRPr lang="en-GB" sz="1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50" endPos="85000" dist="29997" dir="5400000" sy="-100000" algn="bl" rotWithShape="0"/>
              </a:effectLst>
              <a:latin typeface="Palace Script MT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1379" y="0"/>
            <a:ext cx="1432621" cy="1074466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-900608" y="-243408"/>
            <a:ext cx="62646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29997" dir="5400000" sy="-100000" algn="bl" rotWithShape="0"/>
                </a:effectLst>
                <a:latin typeface="Palace Script MT" pitchFamily="66" charset="0"/>
                <a:ea typeface="+mj-ea"/>
                <a:cs typeface="+mj-cs"/>
              </a:rPr>
              <a:t>Reflection</a:t>
            </a:r>
            <a:endParaRPr lang="en-GB" sz="1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50" endPos="85000" dist="29997" dir="5400000" sy="-100000" algn="bl" rotWithShape="0"/>
              </a:effectLst>
              <a:latin typeface="Palace Script M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276872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000" dirty="0"/>
              <a:t> </a:t>
            </a:r>
            <a:r>
              <a:rPr lang="en-GB" sz="3000" i="1" dirty="0"/>
              <a:t>Lying – why it happens, what it can lead to, how to combat it. Is it ever ok? Personal experiences?</a:t>
            </a:r>
          </a:p>
          <a:p>
            <a:pPr marL="0" lvl="2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000" i="1" dirty="0"/>
              <a:t>  Patience – how to bring it about. How can you be patient and also stand up against injustice? (isn’t that being impatient?)  </a:t>
            </a:r>
          </a:p>
          <a:p>
            <a:pPr marL="0" lvl="2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000" i="1" dirty="0"/>
              <a:t>  Reliance on Allah (</a:t>
            </a:r>
            <a:r>
              <a:rPr lang="en-GB" sz="3000" i="1" dirty="0" err="1"/>
              <a:t>swt</a:t>
            </a:r>
            <a:r>
              <a:rPr lang="en-GB" sz="3000" i="1" dirty="0"/>
              <a:t>) – What is our role then? How much do we rely on Him? He has given us intelligence should we not use it to solve our problems?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7984" y="623590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3200" b="1" i="1" dirty="0"/>
              <a:t>Have a look at one                  or more of the following..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8856</TotalTime>
  <Words>372</Words>
  <Application>Microsoft Office PowerPoint</Application>
  <PresentationFormat>On-screen Show (4:3)</PresentationFormat>
  <Paragraphs>49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Apple Chancery</vt:lpstr>
      <vt:lpstr>Arial</vt:lpstr>
      <vt:lpstr>Calibri</vt:lpstr>
      <vt:lpstr>Palace Script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Taskeen Zahra Jaffer</dc:creator>
  <cp:lastModifiedBy>Rumina Hashmani</cp:lastModifiedBy>
  <cp:revision>253</cp:revision>
  <dcterms:created xsi:type="dcterms:W3CDTF">2016-11-17T21:46:31Z</dcterms:created>
  <dcterms:modified xsi:type="dcterms:W3CDTF">2017-02-06T16:00:41Z</dcterms:modified>
</cp:coreProperties>
</file>