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CEA925-0A18-49A9-AAAD-3770F8065C68}" type="datetimeFigureOut">
              <a:rPr lang="en-GB" smtClean="0"/>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BA943-6353-4AF6-BF4C-753D6A2DABBA}" type="slidenum">
              <a:rPr lang="en-GB" smtClean="0"/>
              <a:t>‹#›</a:t>
            </a:fld>
            <a:endParaRPr lang="en-GB"/>
          </a:p>
        </p:txBody>
      </p:sp>
    </p:spTree>
    <p:extLst>
      <p:ext uri="{BB962C8B-B14F-4D97-AF65-F5344CB8AC3E}">
        <p14:creationId xmlns:p14="http://schemas.microsoft.com/office/powerpoint/2010/main" val="181996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CEA925-0A18-49A9-AAAD-3770F8065C68}" type="datetimeFigureOut">
              <a:rPr lang="en-GB" smtClean="0"/>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BA943-6353-4AF6-BF4C-753D6A2DABBA}" type="slidenum">
              <a:rPr lang="en-GB" smtClean="0"/>
              <a:t>‹#›</a:t>
            </a:fld>
            <a:endParaRPr lang="en-GB"/>
          </a:p>
        </p:txBody>
      </p:sp>
    </p:spTree>
    <p:extLst>
      <p:ext uri="{BB962C8B-B14F-4D97-AF65-F5344CB8AC3E}">
        <p14:creationId xmlns:p14="http://schemas.microsoft.com/office/powerpoint/2010/main" val="30134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CEA925-0A18-49A9-AAAD-3770F8065C68}" type="datetimeFigureOut">
              <a:rPr lang="en-GB" smtClean="0"/>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BA943-6353-4AF6-BF4C-753D6A2DABBA}" type="slidenum">
              <a:rPr lang="en-GB" smtClean="0"/>
              <a:t>‹#›</a:t>
            </a:fld>
            <a:endParaRPr lang="en-GB"/>
          </a:p>
        </p:txBody>
      </p:sp>
    </p:spTree>
    <p:extLst>
      <p:ext uri="{BB962C8B-B14F-4D97-AF65-F5344CB8AC3E}">
        <p14:creationId xmlns:p14="http://schemas.microsoft.com/office/powerpoint/2010/main" val="272517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CEA925-0A18-49A9-AAAD-3770F8065C68}" type="datetimeFigureOut">
              <a:rPr lang="en-GB" smtClean="0"/>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BA943-6353-4AF6-BF4C-753D6A2DABBA}" type="slidenum">
              <a:rPr lang="en-GB" smtClean="0"/>
              <a:t>‹#›</a:t>
            </a:fld>
            <a:endParaRPr lang="en-GB"/>
          </a:p>
        </p:txBody>
      </p:sp>
    </p:spTree>
    <p:extLst>
      <p:ext uri="{BB962C8B-B14F-4D97-AF65-F5344CB8AC3E}">
        <p14:creationId xmlns:p14="http://schemas.microsoft.com/office/powerpoint/2010/main" val="220787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EA925-0A18-49A9-AAAD-3770F8065C68}" type="datetimeFigureOut">
              <a:rPr lang="en-GB" smtClean="0"/>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BA943-6353-4AF6-BF4C-753D6A2DABBA}" type="slidenum">
              <a:rPr lang="en-GB" smtClean="0"/>
              <a:t>‹#›</a:t>
            </a:fld>
            <a:endParaRPr lang="en-GB"/>
          </a:p>
        </p:txBody>
      </p:sp>
    </p:spTree>
    <p:extLst>
      <p:ext uri="{BB962C8B-B14F-4D97-AF65-F5344CB8AC3E}">
        <p14:creationId xmlns:p14="http://schemas.microsoft.com/office/powerpoint/2010/main" val="424379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CEA925-0A18-49A9-AAAD-3770F8065C68}" type="datetimeFigureOut">
              <a:rPr lang="en-GB" smtClean="0"/>
              <a:t>04/02/2017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ABA943-6353-4AF6-BF4C-753D6A2DABBA}" type="slidenum">
              <a:rPr lang="en-GB" smtClean="0"/>
              <a:t>‹#›</a:t>
            </a:fld>
            <a:endParaRPr lang="en-GB"/>
          </a:p>
        </p:txBody>
      </p:sp>
    </p:spTree>
    <p:extLst>
      <p:ext uri="{BB962C8B-B14F-4D97-AF65-F5344CB8AC3E}">
        <p14:creationId xmlns:p14="http://schemas.microsoft.com/office/powerpoint/2010/main" val="315099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CEA925-0A18-49A9-AAAD-3770F8065C68}" type="datetimeFigureOut">
              <a:rPr lang="en-GB" smtClean="0"/>
              <a:t>04/02/2017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ABA943-6353-4AF6-BF4C-753D6A2DABBA}" type="slidenum">
              <a:rPr lang="en-GB" smtClean="0"/>
              <a:t>‹#›</a:t>
            </a:fld>
            <a:endParaRPr lang="en-GB"/>
          </a:p>
        </p:txBody>
      </p:sp>
    </p:spTree>
    <p:extLst>
      <p:ext uri="{BB962C8B-B14F-4D97-AF65-F5344CB8AC3E}">
        <p14:creationId xmlns:p14="http://schemas.microsoft.com/office/powerpoint/2010/main" val="106141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CEA925-0A18-49A9-AAAD-3770F8065C68}" type="datetimeFigureOut">
              <a:rPr lang="en-GB" smtClean="0"/>
              <a:t>04/02/2017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ABA943-6353-4AF6-BF4C-753D6A2DABBA}" type="slidenum">
              <a:rPr lang="en-GB" smtClean="0"/>
              <a:t>‹#›</a:t>
            </a:fld>
            <a:endParaRPr lang="en-GB"/>
          </a:p>
        </p:txBody>
      </p:sp>
    </p:spTree>
    <p:extLst>
      <p:ext uri="{BB962C8B-B14F-4D97-AF65-F5344CB8AC3E}">
        <p14:creationId xmlns:p14="http://schemas.microsoft.com/office/powerpoint/2010/main" val="308519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EA925-0A18-49A9-AAAD-3770F8065C68}" type="datetimeFigureOut">
              <a:rPr lang="en-GB" smtClean="0"/>
              <a:t>04/02/2017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ABA943-6353-4AF6-BF4C-753D6A2DABBA}" type="slidenum">
              <a:rPr lang="en-GB" smtClean="0"/>
              <a:t>‹#›</a:t>
            </a:fld>
            <a:endParaRPr lang="en-GB"/>
          </a:p>
        </p:txBody>
      </p:sp>
    </p:spTree>
    <p:extLst>
      <p:ext uri="{BB962C8B-B14F-4D97-AF65-F5344CB8AC3E}">
        <p14:creationId xmlns:p14="http://schemas.microsoft.com/office/powerpoint/2010/main" val="277929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EA925-0A18-49A9-AAAD-3770F8065C68}" type="datetimeFigureOut">
              <a:rPr lang="en-GB" smtClean="0"/>
              <a:t>04/02/2017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ABA943-6353-4AF6-BF4C-753D6A2DABBA}" type="slidenum">
              <a:rPr lang="en-GB" smtClean="0"/>
              <a:t>‹#›</a:t>
            </a:fld>
            <a:endParaRPr lang="en-GB"/>
          </a:p>
        </p:txBody>
      </p:sp>
    </p:spTree>
    <p:extLst>
      <p:ext uri="{BB962C8B-B14F-4D97-AF65-F5344CB8AC3E}">
        <p14:creationId xmlns:p14="http://schemas.microsoft.com/office/powerpoint/2010/main" val="244135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EA925-0A18-49A9-AAAD-3770F8065C68}" type="datetimeFigureOut">
              <a:rPr lang="en-GB" smtClean="0"/>
              <a:t>04/02/2017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ABA943-6353-4AF6-BF4C-753D6A2DABBA}" type="slidenum">
              <a:rPr lang="en-GB" smtClean="0"/>
              <a:t>‹#›</a:t>
            </a:fld>
            <a:endParaRPr lang="en-GB"/>
          </a:p>
        </p:txBody>
      </p:sp>
    </p:spTree>
    <p:extLst>
      <p:ext uri="{BB962C8B-B14F-4D97-AF65-F5344CB8AC3E}">
        <p14:creationId xmlns:p14="http://schemas.microsoft.com/office/powerpoint/2010/main" val="191847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EA925-0A18-49A9-AAAD-3770F8065C68}" type="datetimeFigureOut">
              <a:rPr lang="en-GB" smtClean="0"/>
              <a:t>04/02/2017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BA943-6353-4AF6-BF4C-753D6A2DABBA}" type="slidenum">
              <a:rPr lang="en-GB" smtClean="0"/>
              <a:t>‹#›</a:t>
            </a:fld>
            <a:endParaRPr lang="en-GB"/>
          </a:p>
        </p:txBody>
      </p:sp>
    </p:spTree>
    <p:extLst>
      <p:ext uri="{BB962C8B-B14F-4D97-AF65-F5344CB8AC3E}">
        <p14:creationId xmlns:p14="http://schemas.microsoft.com/office/powerpoint/2010/main" val="141555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660158"/>
            <a:ext cx="5688632" cy="1862048"/>
          </a:xfrm>
          <a:prstGeom prst="rect">
            <a:avLst/>
          </a:prstGeom>
          <a:noFill/>
        </p:spPr>
        <p:txBody>
          <a:bodyPr wrap="square" rtlCol="0">
            <a:spAutoFit/>
          </a:bodyPr>
          <a:lstStyle/>
          <a:p>
            <a:r>
              <a:rPr lang="en-GB" sz="11500"/>
              <a:t>Lesson 6</a:t>
            </a:r>
            <a:endParaRPr lang="en-GB" sz="11500" dirty="0"/>
          </a:p>
        </p:txBody>
      </p:sp>
    </p:spTree>
    <p:extLst>
      <p:ext uri="{BB962C8B-B14F-4D97-AF65-F5344CB8AC3E}">
        <p14:creationId xmlns:p14="http://schemas.microsoft.com/office/powerpoint/2010/main" val="7311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506" y="515951"/>
            <a:ext cx="5596408" cy="4832092"/>
          </a:xfrm>
          <a:prstGeom prst="rect">
            <a:avLst/>
          </a:prstGeom>
        </p:spPr>
        <p:txBody>
          <a:bodyPr wrap="square">
            <a:spAutoFit/>
          </a:bodyPr>
          <a:lstStyle/>
          <a:p>
            <a:r>
              <a:rPr lang="en-GB" sz="2800" dirty="0"/>
              <a:t>As Prophet Musa (A) was considered a prince, every time he used to visit </a:t>
            </a:r>
            <a:r>
              <a:rPr lang="en-GB" sz="2800" dirty="0" err="1"/>
              <a:t>Goshin</a:t>
            </a:r>
            <a:r>
              <a:rPr lang="en-GB" sz="2800" dirty="0"/>
              <a:t>, the place where </a:t>
            </a:r>
            <a:r>
              <a:rPr lang="en-GB" sz="2800" dirty="0" err="1"/>
              <a:t>Banu</a:t>
            </a:r>
            <a:r>
              <a:rPr lang="en-GB" sz="2800" dirty="0"/>
              <a:t> </a:t>
            </a:r>
            <a:r>
              <a:rPr lang="en-GB" sz="2800" dirty="0" err="1"/>
              <a:t>Israil</a:t>
            </a:r>
            <a:r>
              <a:rPr lang="en-GB" sz="2800" dirty="0"/>
              <a:t> used to live, he would be escorted with guards and officers. </a:t>
            </a:r>
            <a:r>
              <a:rPr lang="en-GB" sz="2800" dirty="0" err="1"/>
              <a:t>Goshin</a:t>
            </a:r>
            <a:r>
              <a:rPr lang="en-GB" sz="2800" dirty="0"/>
              <a:t> used to be specially prepared for his arrival and all the oppressions such as lashing of the </a:t>
            </a:r>
            <a:r>
              <a:rPr lang="en-GB" sz="2800" dirty="0" err="1"/>
              <a:t>Banu</a:t>
            </a:r>
            <a:r>
              <a:rPr lang="en-GB" sz="2800" dirty="0"/>
              <a:t> </a:t>
            </a:r>
            <a:r>
              <a:rPr lang="en-GB" sz="2800" dirty="0" err="1"/>
              <a:t>Israil</a:t>
            </a:r>
            <a:r>
              <a:rPr lang="en-GB" sz="2800" dirty="0"/>
              <a:t> and bad treatment of the </a:t>
            </a:r>
            <a:r>
              <a:rPr lang="en-GB" sz="2800" dirty="0" err="1"/>
              <a:t>Banu</a:t>
            </a:r>
            <a:r>
              <a:rPr lang="en-GB" sz="2800" dirty="0"/>
              <a:t> </a:t>
            </a:r>
            <a:r>
              <a:rPr lang="en-GB" sz="2800" dirty="0" err="1"/>
              <a:t>Israil</a:t>
            </a:r>
            <a:r>
              <a:rPr lang="en-GB" sz="2800" dirty="0"/>
              <a:t> would be hidden from the sight of Prophet Musa (A).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9914" y="443796"/>
            <a:ext cx="2896758" cy="5793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02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12968" cy="3046988"/>
          </a:xfrm>
          <a:prstGeom prst="rect">
            <a:avLst/>
          </a:prstGeom>
        </p:spPr>
        <p:txBody>
          <a:bodyPr wrap="square">
            <a:spAutoFit/>
          </a:bodyPr>
          <a:lstStyle/>
          <a:p>
            <a:r>
              <a:rPr lang="en-GB" sz="2400" dirty="0"/>
              <a:t>The </a:t>
            </a:r>
            <a:r>
              <a:rPr lang="en-GB" sz="2400" dirty="0" err="1"/>
              <a:t>Banu</a:t>
            </a:r>
            <a:r>
              <a:rPr lang="en-GB" sz="2400" dirty="0"/>
              <a:t> </a:t>
            </a:r>
            <a:r>
              <a:rPr lang="en-GB" sz="2400" dirty="0" err="1"/>
              <a:t>Israil</a:t>
            </a:r>
            <a:r>
              <a:rPr lang="en-GB" sz="2400" dirty="0"/>
              <a:t> had many expectations from Prophet Musa (A) as they saw him as a possible leader and saviour for them. </a:t>
            </a:r>
            <a:r>
              <a:rPr lang="en-GB" sz="2400" dirty="0" err="1"/>
              <a:t>Pharoah</a:t>
            </a:r>
            <a:r>
              <a:rPr lang="en-GB" sz="2400" dirty="0"/>
              <a:t> and his council were beginning to worry about Prophet Musa (A)and his popularity within </a:t>
            </a:r>
            <a:r>
              <a:rPr lang="en-GB" sz="2400" dirty="0" err="1"/>
              <a:t>Goshin</a:t>
            </a:r>
            <a:r>
              <a:rPr lang="en-GB" sz="2400" dirty="0"/>
              <a:t> and Egypt in general. </a:t>
            </a:r>
            <a:r>
              <a:rPr lang="en-GB" sz="2400" dirty="0" err="1"/>
              <a:t>Pharoah</a:t>
            </a:r>
            <a:r>
              <a:rPr lang="en-GB" sz="2400" dirty="0"/>
              <a:t> was starting to feel that Prophet Musa would be of danger to him so he kept sending him to different wars and battles so that he might die in battle and Pharaoh would not be held responsible for getting Prophet Musa (A) killed.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04" y="3379644"/>
            <a:ext cx="7609184" cy="332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9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7704856" cy="2246769"/>
          </a:xfrm>
          <a:prstGeom prst="rect">
            <a:avLst/>
          </a:prstGeom>
          <a:noFill/>
        </p:spPr>
        <p:txBody>
          <a:bodyPr wrap="square" rtlCol="0">
            <a:spAutoFit/>
          </a:bodyPr>
          <a:lstStyle/>
          <a:p>
            <a:r>
              <a:rPr lang="en-GB" sz="2800" dirty="0"/>
              <a:t>Prophet Musa (as) had a soft spot for the </a:t>
            </a:r>
            <a:r>
              <a:rPr lang="en-GB" sz="2800" dirty="0" err="1"/>
              <a:t>Banu</a:t>
            </a:r>
            <a:r>
              <a:rPr lang="en-GB" sz="2800" dirty="0"/>
              <a:t> </a:t>
            </a:r>
            <a:r>
              <a:rPr lang="en-GB" sz="2800" dirty="0" err="1"/>
              <a:t>israeel</a:t>
            </a:r>
            <a:r>
              <a:rPr lang="en-GB" sz="2800" dirty="0"/>
              <a:t>. He wanted to stop the persecution against them and free them.</a:t>
            </a:r>
          </a:p>
          <a:p>
            <a:endParaRPr lang="en-GB" sz="2800" dirty="0"/>
          </a:p>
          <a:p>
            <a:r>
              <a:rPr lang="en-GB" sz="2800" dirty="0"/>
              <a:t>What is persecution?</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312024"/>
            <a:ext cx="3672408" cy="415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3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0648"/>
            <a:ext cx="7488832" cy="2123658"/>
          </a:xfrm>
          <a:prstGeom prst="rect">
            <a:avLst/>
          </a:prstGeom>
        </p:spPr>
        <p:txBody>
          <a:bodyPr wrap="square">
            <a:spAutoFit/>
          </a:bodyPr>
          <a:lstStyle/>
          <a:p>
            <a:r>
              <a:rPr lang="en-GB" sz="4400" dirty="0"/>
              <a:t>[28:15]</a:t>
            </a:r>
          </a:p>
          <a:p>
            <a:r>
              <a:rPr lang="en-GB" sz="4400" dirty="0"/>
              <a:t>Read this verse and decide what you think happened? </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187" y="2412937"/>
            <a:ext cx="3719885" cy="406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5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6632"/>
            <a:ext cx="7704856" cy="1446550"/>
          </a:xfrm>
          <a:prstGeom prst="rect">
            <a:avLst/>
          </a:prstGeom>
        </p:spPr>
        <p:txBody>
          <a:bodyPr wrap="square">
            <a:spAutoFit/>
          </a:bodyPr>
          <a:lstStyle/>
          <a:p>
            <a:r>
              <a:rPr lang="en-GB" sz="4400" dirty="0"/>
              <a:t>Why is the term </a:t>
            </a:r>
            <a:r>
              <a:rPr lang="en-GB" sz="4400" dirty="0" err="1"/>
              <a:t>Shiah</a:t>
            </a:r>
            <a:r>
              <a:rPr lang="en-GB" sz="4400" dirty="0"/>
              <a:t> used in the verse? </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44824"/>
            <a:ext cx="6408712" cy="4249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05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circle(in)">
                                      <p:cBhvr>
                                        <p:cTn id="14"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669801" cy="3970318"/>
          </a:xfrm>
          <a:prstGeom prst="rect">
            <a:avLst/>
          </a:prstGeom>
        </p:spPr>
        <p:txBody>
          <a:bodyPr wrap="square">
            <a:spAutoFit/>
          </a:bodyPr>
          <a:lstStyle/>
          <a:p>
            <a:r>
              <a:rPr lang="en-GB" sz="2800" dirty="0"/>
              <a:t>The term </a:t>
            </a:r>
            <a:r>
              <a:rPr lang="en-GB" sz="2800" dirty="0" err="1"/>
              <a:t>Shiah</a:t>
            </a:r>
            <a:r>
              <a:rPr lang="en-GB" sz="2800" dirty="0"/>
              <a:t> is not used for tribal or racial links, it is used to express one’s following of a person. Even though Prophet Musa (A) had not reached the stage of </a:t>
            </a:r>
            <a:r>
              <a:rPr lang="en-GB" sz="2800" dirty="0" err="1"/>
              <a:t>prophethood</a:t>
            </a:r>
            <a:r>
              <a:rPr lang="en-GB" sz="2800" dirty="0"/>
              <a:t>, he was still considered a leader amongst the </a:t>
            </a:r>
            <a:r>
              <a:rPr lang="en-GB" sz="2800" dirty="0" err="1"/>
              <a:t>Banu</a:t>
            </a:r>
            <a:r>
              <a:rPr lang="en-GB" sz="2800" dirty="0"/>
              <a:t> </a:t>
            </a:r>
            <a:r>
              <a:rPr lang="en-GB" sz="2800" dirty="0" err="1"/>
              <a:t>Israil</a:t>
            </a:r>
            <a:r>
              <a:rPr lang="en-GB" sz="2800" dirty="0"/>
              <a:t>. </a:t>
            </a:r>
          </a:p>
          <a:p>
            <a:endParaRPr lang="en-GB" sz="2800" dirty="0"/>
          </a:p>
          <a:p>
            <a:endParaRPr lang="en-GB" sz="2800" dirty="0"/>
          </a:p>
          <a:p>
            <a:r>
              <a:rPr lang="en-GB" sz="2800" dirty="0"/>
              <a:t>Furthermore, how do you think Prophet Musa (A) life changed after this incident? </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713" y="3977743"/>
            <a:ext cx="40386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59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ircle(in)">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548680"/>
            <a:ext cx="7632848" cy="4524315"/>
          </a:xfrm>
          <a:prstGeom prst="rect">
            <a:avLst/>
          </a:prstGeom>
        </p:spPr>
        <p:txBody>
          <a:bodyPr wrap="square">
            <a:spAutoFit/>
          </a:bodyPr>
          <a:lstStyle/>
          <a:p>
            <a:r>
              <a:rPr lang="en-GB" sz="3200" dirty="0"/>
              <a:t>Prophet Musa (A)’s early life in the palace </a:t>
            </a:r>
          </a:p>
          <a:p>
            <a:r>
              <a:rPr lang="en-GB" sz="3200" dirty="0"/>
              <a:t>Learning objectives: </a:t>
            </a:r>
          </a:p>
          <a:p>
            <a:pPr marL="285750" indent="-285750">
              <a:buFont typeface="Wingdings" panose="05000000000000000000" pitchFamily="2" charset="2"/>
              <a:buChar char="ü"/>
            </a:pPr>
            <a:r>
              <a:rPr lang="en-GB" sz="3200" dirty="0"/>
              <a:t>Learning about the life of Prophet Musa (A) within the palace.</a:t>
            </a:r>
          </a:p>
          <a:p>
            <a:pPr marL="285750" indent="-285750">
              <a:buFont typeface="Wingdings" panose="05000000000000000000" pitchFamily="2" charset="2"/>
              <a:buChar char="ü"/>
            </a:pPr>
            <a:r>
              <a:rPr lang="en-GB" sz="3200" dirty="0"/>
              <a:t>To understand that even though living in a corrupt environment one can still become one of the </a:t>
            </a:r>
            <a:r>
              <a:rPr lang="en-GB" sz="3200" dirty="0" err="1"/>
              <a:t>Muhsineen</a:t>
            </a:r>
            <a:r>
              <a:rPr lang="en-GB" sz="3200" dirty="0"/>
              <a:t>. </a:t>
            </a:r>
          </a:p>
          <a:p>
            <a:pPr marL="285750" indent="-285750">
              <a:buFont typeface="Wingdings" panose="05000000000000000000" pitchFamily="2" charset="2"/>
              <a:buChar char="ü"/>
            </a:pPr>
            <a:r>
              <a:rPr lang="en-GB" sz="3200" dirty="0"/>
              <a:t>For students to continue with the memorisation of Surat al-</a:t>
            </a:r>
            <a:r>
              <a:rPr lang="en-GB" sz="3200" dirty="0" err="1"/>
              <a:t>A’la</a:t>
            </a:r>
            <a:r>
              <a:rPr lang="en-GB" sz="3200" dirty="0"/>
              <a:t> verses 9 –13</a:t>
            </a:r>
            <a:r>
              <a:rPr lang="en-GB" dirty="0"/>
              <a:t>.</a:t>
            </a:r>
          </a:p>
        </p:txBody>
      </p:sp>
    </p:spTree>
    <p:extLst>
      <p:ext uri="{BB962C8B-B14F-4D97-AF65-F5344CB8AC3E}">
        <p14:creationId xmlns:p14="http://schemas.microsoft.com/office/powerpoint/2010/main" val="378345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8640"/>
            <a:ext cx="7344816" cy="3197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5800" y="4005064"/>
            <a:ext cx="7884368" cy="1077218"/>
          </a:xfrm>
          <a:prstGeom prst="rect">
            <a:avLst/>
          </a:prstGeom>
          <a:noFill/>
        </p:spPr>
        <p:txBody>
          <a:bodyPr wrap="square" rtlCol="0">
            <a:spAutoFit/>
          </a:bodyPr>
          <a:lstStyle/>
          <a:p>
            <a:r>
              <a:rPr lang="en-GB" sz="3200" dirty="0"/>
              <a:t>Prophet Musa was raised in a palace as though he was a loved son of the pharaoh</a:t>
            </a:r>
          </a:p>
        </p:txBody>
      </p:sp>
    </p:spTree>
    <p:extLst>
      <p:ext uri="{BB962C8B-B14F-4D97-AF65-F5344CB8AC3E}">
        <p14:creationId xmlns:p14="http://schemas.microsoft.com/office/powerpoint/2010/main" val="56316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o alcoh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4"/>
            <a:ext cx="3013852" cy="30570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04664"/>
            <a:ext cx="3456384" cy="6001643"/>
          </a:xfrm>
          <a:prstGeom prst="rect">
            <a:avLst/>
          </a:prstGeom>
          <a:noFill/>
        </p:spPr>
        <p:txBody>
          <a:bodyPr wrap="square" rtlCol="0">
            <a:spAutoFit/>
          </a:bodyPr>
          <a:lstStyle/>
          <a:p>
            <a:r>
              <a:rPr lang="en-GB" sz="3200" dirty="0"/>
              <a:t>Although Prophet Musa could have drunk alcohol he didn’t!</a:t>
            </a:r>
          </a:p>
          <a:p>
            <a:endParaRPr lang="en-GB" sz="3200" dirty="0"/>
          </a:p>
          <a:p>
            <a:r>
              <a:rPr lang="en-GB" sz="3200" dirty="0"/>
              <a:t>He could have committed any crime but chose not too. Due to his good behaviour Allah </a:t>
            </a:r>
            <a:r>
              <a:rPr lang="en-GB" sz="3200" dirty="0" err="1"/>
              <a:t>swt</a:t>
            </a:r>
            <a:r>
              <a:rPr lang="en-GB" sz="3200" dirty="0"/>
              <a:t> blessed him.</a:t>
            </a:r>
          </a:p>
        </p:txBody>
      </p:sp>
    </p:spTree>
    <p:extLst>
      <p:ext uri="{BB962C8B-B14F-4D97-AF65-F5344CB8AC3E}">
        <p14:creationId xmlns:p14="http://schemas.microsoft.com/office/powerpoint/2010/main" val="2345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204" y="116632"/>
            <a:ext cx="6984776" cy="4678204"/>
          </a:xfrm>
          <a:prstGeom prst="rect">
            <a:avLst/>
          </a:prstGeom>
          <a:noFill/>
        </p:spPr>
        <p:txBody>
          <a:bodyPr wrap="square" rtlCol="0">
            <a:spAutoFit/>
          </a:bodyPr>
          <a:lstStyle/>
          <a:p>
            <a:r>
              <a:rPr lang="en-GB" sz="4000" dirty="0"/>
              <a:t>Look up this verse!</a:t>
            </a:r>
          </a:p>
          <a:p>
            <a:r>
              <a:rPr lang="en-GB" sz="4000" dirty="0"/>
              <a:t>[ 28:14]</a:t>
            </a:r>
          </a:p>
          <a:p>
            <a:r>
              <a:rPr lang="en-GB" sz="4000" dirty="0"/>
              <a:t> </a:t>
            </a:r>
          </a:p>
          <a:p>
            <a:r>
              <a:rPr lang="en-GB" sz="4000" dirty="0"/>
              <a:t>When Allah (</a:t>
            </a:r>
            <a:r>
              <a:rPr lang="en-GB" sz="4000" dirty="0" err="1"/>
              <a:t>swt</a:t>
            </a:r>
            <a:r>
              <a:rPr lang="en-GB" sz="4000" dirty="0"/>
              <a:t>) wanted to bless Prophet Musa he didn’t bless him with wealth and power why?</a:t>
            </a:r>
          </a:p>
          <a:p>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869160"/>
            <a:ext cx="8748464"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6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280920" cy="2308324"/>
          </a:xfrm>
          <a:prstGeom prst="rect">
            <a:avLst/>
          </a:prstGeom>
        </p:spPr>
        <p:txBody>
          <a:bodyPr wrap="square">
            <a:spAutoFit/>
          </a:bodyPr>
          <a:lstStyle/>
          <a:p>
            <a:r>
              <a:rPr lang="en-GB" sz="3600" dirty="0"/>
              <a:t>Can you find another Prophet mentioned in the Quran who was also raised in a palace, in a very corrupt society and has been referred to as one of the </a:t>
            </a:r>
            <a:r>
              <a:rPr lang="en-GB" sz="3600" dirty="0" err="1"/>
              <a:t>Muhsineen</a:t>
            </a:r>
            <a:r>
              <a:rPr lang="en-GB" sz="3600" dirty="0"/>
              <a:t>?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292" y="2780928"/>
            <a:ext cx="4968940" cy="385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61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674" y="404664"/>
            <a:ext cx="7920880" cy="3046988"/>
          </a:xfrm>
          <a:prstGeom prst="rect">
            <a:avLst/>
          </a:prstGeom>
        </p:spPr>
        <p:txBody>
          <a:bodyPr wrap="square">
            <a:spAutoFit/>
          </a:bodyPr>
          <a:lstStyle/>
          <a:p>
            <a:r>
              <a:rPr lang="en-GB" sz="3200" dirty="0"/>
              <a:t>When he came of age, We gave him judgement and [sacred] knowledge, and thus do We reward the virtuous. </a:t>
            </a:r>
          </a:p>
          <a:p>
            <a:endParaRPr lang="en-GB" sz="3200" dirty="0"/>
          </a:p>
          <a:p>
            <a:endParaRPr lang="en-GB" sz="3200" dirty="0"/>
          </a:p>
          <a:p>
            <a:r>
              <a:rPr lang="en-GB" sz="3200" dirty="0"/>
              <a:t>Who is this about?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717032"/>
            <a:ext cx="5904656" cy="236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60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circle(in)">
                                      <p:cBhvr>
                                        <p:cTn id="13"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7992888" cy="2308324"/>
          </a:xfrm>
          <a:prstGeom prst="rect">
            <a:avLst/>
          </a:prstGeom>
          <a:noFill/>
        </p:spPr>
        <p:txBody>
          <a:bodyPr wrap="square" rtlCol="0">
            <a:spAutoFit/>
          </a:bodyPr>
          <a:lstStyle/>
          <a:p>
            <a:r>
              <a:rPr lang="en-GB" sz="3200" dirty="0"/>
              <a:t>What does Prophet Musa and Prophet Yusuf have in common?</a:t>
            </a:r>
          </a:p>
          <a:p>
            <a:endParaRPr lang="en-GB" sz="4000" dirty="0"/>
          </a:p>
          <a:p>
            <a:r>
              <a:rPr lang="en-GB" sz="4000" dirty="0"/>
              <a:t>What can we learn from this?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784996"/>
            <a:ext cx="5095267" cy="3816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8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7992888" cy="3046988"/>
          </a:xfrm>
          <a:prstGeom prst="rect">
            <a:avLst/>
          </a:prstGeom>
        </p:spPr>
        <p:txBody>
          <a:bodyPr wrap="square">
            <a:spAutoFit/>
          </a:bodyPr>
          <a:lstStyle/>
          <a:p>
            <a:r>
              <a:rPr lang="en-GB" sz="2400" dirty="0"/>
              <a:t>As Prophet Musa (A) lived with his mother for the first few years of his life, he knew who his real mother was. He also respected Lady </a:t>
            </a:r>
            <a:r>
              <a:rPr lang="en-GB" sz="2400" dirty="0" err="1"/>
              <a:t>Asiya</a:t>
            </a:r>
            <a:r>
              <a:rPr lang="en-GB" sz="2400" dirty="0"/>
              <a:t> a lot and she was very nice to him. </a:t>
            </a:r>
          </a:p>
          <a:p>
            <a:endParaRPr lang="en-GB" sz="2400" dirty="0"/>
          </a:p>
          <a:p>
            <a:r>
              <a:rPr lang="en-GB" sz="2400" dirty="0"/>
              <a:t>While growing up, he used to visit his parents and siblings in </a:t>
            </a:r>
            <a:r>
              <a:rPr lang="en-GB" sz="2400" dirty="0" err="1"/>
              <a:t>Goshin</a:t>
            </a:r>
            <a:r>
              <a:rPr lang="en-GB" sz="2400" dirty="0"/>
              <a:t>. This is how he also became really close to Harun who was his brother. The importance of Harun will be discussed later in the story of the life of Prophet Musa (A).</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972" y="3496316"/>
            <a:ext cx="4194212" cy="314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58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down)">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ipe(down)">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604</Words>
  <Application>Microsoft Office PowerPoint</Application>
  <PresentationFormat>On-screen Show (4:3)</PresentationFormat>
  <Paragraphs>37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Zayn Gulamhusein</dc:creator>
  <cp:lastModifiedBy>Rumina Hashmani</cp:lastModifiedBy>
  <cp:revision>2</cp:revision>
  <dcterms:created xsi:type="dcterms:W3CDTF">2017-02-01T11:52:10Z</dcterms:created>
  <dcterms:modified xsi:type="dcterms:W3CDTF">2017-02-04T13:04:32Z</dcterms:modified>
</cp:coreProperties>
</file>