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301" r:id="rId4"/>
    <p:sldId id="302" r:id="rId5"/>
    <p:sldId id="303" r:id="rId6"/>
    <p:sldId id="304" r:id="rId7"/>
    <p:sldId id="305" r:id="rId8"/>
    <p:sldId id="306" r:id="rId9"/>
    <p:sldId id="307" r:id="rId10"/>
    <p:sldId id="308" r:id="rId11"/>
    <p:sldId id="309" r:id="rId12"/>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Century Gothic" pitchFamily="34" charset="0"/>
        <a:ea typeface="+mn-ea"/>
        <a:cs typeface="+mn-cs"/>
      </a:defRPr>
    </a:lvl1pPr>
    <a:lvl2pPr marL="457200" algn="l" rtl="0" fontAlgn="base">
      <a:spcBef>
        <a:spcPct val="0"/>
      </a:spcBef>
      <a:spcAft>
        <a:spcPct val="0"/>
      </a:spcAft>
      <a:defRPr kern="1200">
        <a:solidFill>
          <a:schemeClr val="tx1"/>
        </a:solidFill>
        <a:latin typeface="Century Gothic" pitchFamily="34" charset="0"/>
        <a:ea typeface="+mn-ea"/>
        <a:cs typeface="+mn-cs"/>
      </a:defRPr>
    </a:lvl2pPr>
    <a:lvl3pPr marL="914400" algn="l" rtl="0" fontAlgn="base">
      <a:spcBef>
        <a:spcPct val="0"/>
      </a:spcBef>
      <a:spcAft>
        <a:spcPct val="0"/>
      </a:spcAft>
      <a:defRPr kern="1200">
        <a:solidFill>
          <a:schemeClr val="tx1"/>
        </a:solidFill>
        <a:latin typeface="Century Gothic" pitchFamily="34" charset="0"/>
        <a:ea typeface="+mn-ea"/>
        <a:cs typeface="+mn-cs"/>
      </a:defRPr>
    </a:lvl3pPr>
    <a:lvl4pPr marL="1371600" algn="l" rtl="0" fontAlgn="base">
      <a:spcBef>
        <a:spcPct val="0"/>
      </a:spcBef>
      <a:spcAft>
        <a:spcPct val="0"/>
      </a:spcAft>
      <a:defRPr kern="1200">
        <a:solidFill>
          <a:schemeClr val="tx1"/>
        </a:solidFill>
        <a:latin typeface="Century Gothic" pitchFamily="34" charset="0"/>
        <a:ea typeface="+mn-ea"/>
        <a:cs typeface="+mn-cs"/>
      </a:defRPr>
    </a:lvl4pPr>
    <a:lvl5pPr marL="1828800" algn="l" rtl="0" fontAlgn="base">
      <a:spcBef>
        <a:spcPct val="0"/>
      </a:spcBef>
      <a:spcAft>
        <a:spcPct val="0"/>
      </a:spcAft>
      <a:defRPr kern="1200">
        <a:solidFill>
          <a:schemeClr val="tx1"/>
        </a:solidFill>
        <a:latin typeface="Century Gothic" pitchFamily="34" charset="0"/>
        <a:ea typeface="+mn-ea"/>
        <a:cs typeface="+mn-cs"/>
      </a:defRPr>
    </a:lvl5pPr>
    <a:lvl6pPr marL="2286000" algn="l" defTabSz="914400" rtl="0" eaLnBrk="1" latinLnBrk="0" hangingPunct="1">
      <a:defRPr kern="1200">
        <a:solidFill>
          <a:schemeClr val="tx1"/>
        </a:solidFill>
        <a:latin typeface="Century Gothic" pitchFamily="34" charset="0"/>
        <a:ea typeface="+mn-ea"/>
        <a:cs typeface="+mn-cs"/>
      </a:defRPr>
    </a:lvl6pPr>
    <a:lvl7pPr marL="2743200" algn="l" defTabSz="914400" rtl="0" eaLnBrk="1" latinLnBrk="0" hangingPunct="1">
      <a:defRPr kern="1200">
        <a:solidFill>
          <a:schemeClr val="tx1"/>
        </a:solidFill>
        <a:latin typeface="Century Gothic" pitchFamily="34" charset="0"/>
        <a:ea typeface="+mn-ea"/>
        <a:cs typeface="+mn-cs"/>
      </a:defRPr>
    </a:lvl7pPr>
    <a:lvl8pPr marL="3200400" algn="l" defTabSz="914400" rtl="0" eaLnBrk="1" latinLnBrk="0" hangingPunct="1">
      <a:defRPr kern="1200">
        <a:solidFill>
          <a:schemeClr val="tx1"/>
        </a:solidFill>
        <a:latin typeface="Century Gothic" pitchFamily="34" charset="0"/>
        <a:ea typeface="+mn-ea"/>
        <a:cs typeface="+mn-cs"/>
      </a:defRPr>
    </a:lvl8pPr>
    <a:lvl9pPr marL="3657600" algn="l" defTabSz="914400" rtl="0" eaLnBrk="1" latinLnBrk="0" hangingPunct="1">
      <a:defRPr kern="1200">
        <a:solidFill>
          <a:schemeClr val="tx1"/>
        </a:solidFill>
        <a:latin typeface="Century Gothic"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99"/>
    <a:srgbClr val="FF99FF"/>
    <a:srgbClr val="FF3399"/>
    <a:srgbClr val="CCCCFF"/>
    <a:srgbClr val="FFFFCC"/>
    <a:srgbClr val="99CC00"/>
    <a:srgbClr val="3333CC"/>
    <a:srgbClr val="FF5555"/>
    <a:srgbClr val="006600"/>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83094" autoAdjust="0"/>
  </p:normalViewPr>
  <p:slideViewPr>
    <p:cSldViewPr>
      <p:cViewPr varScale="1">
        <p:scale>
          <a:sx n="95" d="100"/>
          <a:sy n="95" d="100"/>
        </p:scale>
        <p:origin x="2082" y="84"/>
      </p:cViewPr>
      <p:guideLst>
        <p:guide orient="horz" pos="2160"/>
        <p:guide pos="2880"/>
      </p:guideLst>
    </p:cSldViewPr>
  </p:slideViewPr>
  <p:notesTextViewPr>
    <p:cViewPr>
      <p:scale>
        <a:sx n="150" d="100"/>
        <a:sy n="15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B8E4E3-AD46-4383-8107-6FB0F903C996}" type="datetimeFigureOut">
              <a:rPr lang="en-GB" smtClean="0"/>
              <a:t>04/02/2017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E6F2DA-3243-4669-8F06-AC0E7F41E3C0}" type="slidenum">
              <a:rPr lang="en-GB" smtClean="0"/>
              <a:t>‹#›</a:t>
            </a:fld>
            <a:endParaRPr lang="en-GB"/>
          </a:p>
        </p:txBody>
      </p:sp>
    </p:spTree>
    <p:extLst>
      <p:ext uri="{BB962C8B-B14F-4D97-AF65-F5344CB8AC3E}">
        <p14:creationId xmlns:p14="http://schemas.microsoft.com/office/powerpoint/2010/main" val="2734644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sz="1200" dirty="0"/>
              <a:t>Select a student to recite any ayah of </a:t>
            </a:r>
            <a:r>
              <a:rPr lang="en-GB" altLang="en-US" sz="1200" dirty="0" err="1"/>
              <a:t>sura</a:t>
            </a:r>
            <a:r>
              <a:rPr lang="en-GB" altLang="en-US" sz="1200" dirty="0"/>
              <a:t> </a:t>
            </a:r>
            <a:r>
              <a:rPr lang="en-GB" altLang="en-US" sz="1200" dirty="0" err="1"/>
              <a:t>yasin</a:t>
            </a:r>
            <a:r>
              <a:rPr lang="en-GB" altLang="en-US" sz="1200" dirty="0"/>
              <a:t> that they can recall. </a:t>
            </a:r>
          </a:p>
          <a:p>
            <a:pPr eaLnBrk="1" hangingPunct="1"/>
            <a:r>
              <a:rPr lang="en-GB" altLang="en-US" sz="1200" dirty="0"/>
              <a:t>Then they select another child to say the next one. </a:t>
            </a:r>
          </a:p>
          <a:p>
            <a:pPr eaLnBrk="1" hangingPunct="1"/>
            <a:r>
              <a:rPr lang="en-GB" altLang="en-US" sz="1200" dirty="0"/>
              <a:t>Can use Holy Quran if some children not confident</a:t>
            </a:r>
          </a:p>
          <a:p>
            <a:endParaRPr lang="en-GB" altLang="en-US" dirty="0"/>
          </a:p>
        </p:txBody>
      </p:sp>
      <p:sp>
        <p:nvSpPr>
          <p:cNvPr id="4" name="Slide Number Placeholder 3"/>
          <p:cNvSpPr>
            <a:spLocks noGrp="1"/>
          </p:cNvSpPr>
          <p:nvPr>
            <p:ph type="sldNum" sz="quarter" idx="10"/>
          </p:nvPr>
        </p:nvSpPr>
        <p:spPr/>
        <p:txBody>
          <a:bodyPr/>
          <a:lstStyle/>
          <a:p>
            <a:fld id="{CBE6F2DA-3243-4669-8F06-AC0E7F41E3C0}" type="slidenum">
              <a:rPr lang="en-GB" smtClean="0"/>
              <a:t>3</a:t>
            </a:fld>
            <a:endParaRPr lang="en-GB"/>
          </a:p>
        </p:txBody>
      </p:sp>
    </p:spTree>
    <p:extLst>
      <p:ext uri="{BB962C8B-B14F-4D97-AF65-F5344CB8AC3E}">
        <p14:creationId xmlns:p14="http://schemas.microsoft.com/office/powerpoint/2010/main" val="886832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dirty="0"/>
          </a:p>
        </p:txBody>
      </p:sp>
      <p:sp>
        <p:nvSpPr>
          <p:cNvPr id="4" name="Slide Number Placeholder 3"/>
          <p:cNvSpPr>
            <a:spLocks noGrp="1"/>
          </p:cNvSpPr>
          <p:nvPr>
            <p:ph type="sldNum" sz="quarter" idx="10"/>
          </p:nvPr>
        </p:nvSpPr>
        <p:spPr/>
        <p:txBody>
          <a:bodyPr/>
          <a:lstStyle/>
          <a:p>
            <a:fld id="{CBE6F2DA-3243-4669-8F06-AC0E7F41E3C0}" type="slidenum">
              <a:rPr lang="en-GB" smtClean="0"/>
              <a:t>4</a:t>
            </a:fld>
            <a:endParaRPr lang="en-GB"/>
          </a:p>
        </p:txBody>
      </p:sp>
    </p:spTree>
    <p:extLst>
      <p:ext uri="{BB962C8B-B14F-4D97-AF65-F5344CB8AC3E}">
        <p14:creationId xmlns:p14="http://schemas.microsoft.com/office/powerpoint/2010/main" val="886832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dirty="0"/>
          </a:p>
        </p:txBody>
      </p:sp>
      <p:sp>
        <p:nvSpPr>
          <p:cNvPr id="4" name="Slide Number Placeholder 3"/>
          <p:cNvSpPr>
            <a:spLocks noGrp="1"/>
          </p:cNvSpPr>
          <p:nvPr>
            <p:ph type="sldNum" sz="quarter" idx="10"/>
          </p:nvPr>
        </p:nvSpPr>
        <p:spPr/>
        <p:txBody>
          <a:bodyPr/>
          <a:lstStyle/>
          <a:p>
            <a:fld id="{CBE6F2DA-3243-4669-8F06-AC0E7F41E3C0}" type="slidenum">
              <a:rPr lang="en-GB" smtClean="0"/>
              <a:t>5</a:t>
            </a:fld>
            <a:endParaRPr lang="en-GB"/>
          </a:p>
        </p:txBody>
      </p:sp>
    </p:spTree>
    <p:extLst>
      <p:ext uri="{BB962C8B-B14F-4D97-AF65-F5344CB8AC3E}">
        <p14:creationId xmlns:p14="http://schemas.microsoft.com/office/powerpoint/2010/main" val="886832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Answer:</a:t>
            </a:r>
          </a:p>
          <a:p>
            <a:r>
              <a:rPr lang="en-GB" sz="1200" dirty="0"/>
              <a:t>a) Admit to the correctness of the person’s point and commit to following this new found truth, even if it takes them out of our comfort zones.</a:t>
            </a:r>
          </a:p>
          <a:p>
            <a:r>
              <a:rPr lang="en-GB" sz="1200" dirty="0"/>
              <a:t>b) Reject or ignore the arguments raised and retaliate by making personal attacks (verbal or physical) at the person making the arguments.</a:t>
            </a:r>
          </a:p>
          <a:p>
            <a:endParaRPr lang="en-GB" altLang="en-US" dirty="0"/>
          </a:p>
        </p:txBody>
      </p:sp>
      <p:sp>
        <p:nvSpPr>
          <p:cNvPr id="4" name="Slide Number Placeholder 3"/>
          <p:cNvSpPr>
            <a:spLocks noGrp="1"/>
          </p:cNvSpPr>
          <p:nvPr>
            <p:ph type="sldNum" sz="quarter" idx="10"/>
          </p:nvPr>
        </p:nvSpPr>
        <p:spPr/>
        <p:txBody>
          <a:bodyPr/>
          <a:lstStyle/>
          <a:p>
            <a:fld id="{CBE6F2DA-3243-4669-8F06-AC0E7F41E3C0}" type="slidenum">
              <a:rPr lang="en-GB" smtClean="0"/>
              <a:t>6</a:t>
            </a:fld>
            <a:endParaRPr lang="en-GB"/>
          </a:p>
        </p:txBody>
      </p:sp>
    </p:spTree>
    <p:extLst>
      <p:ext uri="{BB962C8B-B14F-4D97-AF65-F5344CB8AC3E}">
        <p14:creationId xmlns:p14="http://schemas.microsoft.com/office/powerpoint/2010/main" val="886832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i="0" kern="0" dirty="0">
                <a:solidFill>
                  <a:schemeClr val="tx2"/>
                </a:solidFill>
              </a:rPr>
              <a:t>Why do you think the Qur’an jumps from his arguments with his people to his honoured position after death? What affect does this create?</a:t>
            </a:r>
          </a:p>
          <a:p>
            <a:endParaRPr lang="en-GB" altLang="en-US" dirty="0"/>
          </a:p>
        </p:txBody>
      </p:sp>
      <p:sp>
        <p:nvSpPr>
          <p:cNvPr id="4" name="Slide Number Placeholder 3"/>
          <p:cNvSpPr>
            <a:spLocks noGrp="1"/>
          </p:cNvSpPr>
          <p:nvPr>
            <p:ph type="sldNum" sz="quarter" idx="10"/>
          </p:nvPr>
        </p:nvSpPr>
        <p:spPr/>
        <p:txBody>
          <a:bodyPr/>
          <a:lstStyle/>
          <a:p>
            <a:fld id="{CBE6F2DA-3243-4669-8F06-AC0E7F41E3C0}" type="slidenum">
              <a:rPr lang="en-GB" smtClean="0"/>
              <a:t>7</a:t>
            </a:fld>
            <a:endParaRPr lang="en-GB"/>
          </a:p>
        </p:txBody>
      </p:sp>
    </p:spTree>
    <p:extLst>
      <p:ext uri="{BB962C8B-B14F-4D97-AF65-F5344CB8AC3E}">
        <p14:creationId xmlns:p14="http://schemas.microsoft.com/office/powerpoint/2010/main" val="886832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Group</a:t>
            </a:r>
            <a:r>
              <a:rPr lang="en-GB" altLang="en-US" baseline="0" dirty="0"/>
              <a:t> discussions</a:t>
            </a:r>
          </a:p>
          <a:p>
            <a:r>
              <a:rPr lang="en-GB" altLang="en-US" baseline="0" dirty="0"/>
              <a:t>Possible answers on next slide</a:t>
            </a:r>
          </a:p>
        </p:txBody>
      </p:sp>
      <p:sp>
        <p:nvSpPr>
          <p:cNvPr id="4" name="Slide Number Placeholder 3"/>
          <p:cNvSpPr>
            <a:spLocks noGrp="1"/>
          </p:cNvSpPr>
          <p:nvPr>
            <p:ph type="sldNum" sz="quarter" idx="10"/>
          </p:nvPr>
        </p:nvSpPr>
        <p:spPr/>
        <p:txBody>
          <a:bodyPr/>
          <a:lstStyle/>
          <a:p>
            <a:fld id="{CBE6F2DA-3243-4669-8F06-AC0E7F41E3C0}" type="slidenum">
              <a:rPr lang="en-GB" smtClean="0"/>
              <a:t>8</a:t>
            </a:fld>
            <a:endParaRPr lang="en-GB"/>
          </a:p>
        </p:txBody>
      </p:sp>
    </p:spTree>
    <p:extLst>
      <p:ext uri="{BB962C8B-B14F-4D97-AF65-F5344CB8AC3E}">
        <p14:creationId xmlns:p14="http://schemas.microsoft.com/office/powerpoint/2010/main" val="886832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baseline="0" dirty="0"/>
          </a:p>
        </p:txBody>
      </p:sp>
      <p:sp>
        <p:nvSpPr>
          <p:cNvPr id="4" name="Slide Number Placeholder 3"/>
          <p:cNvSpPr>
            <a:spLocks noGrp="1"/>
          </p:cNvSpPr>
          <p:nvPr>
            <p:ph type="sldNum" sz="quarter" idx="10"/>
          </p:nvPr>
        </p:nvSpPr>
        <p:spPr/>
        <p:txBody>
          <a:bodyPr/>
          <a:lstStyle/>
          <a:p>
            <a:fld id="{CBE6F2DA-3243-4669-8F06-AC0E7F41E3C0}" type="slidenum">
              <a:rPr lang="en-GB" smtClean="0"/>
              <a:t>9</a:t>
            </a:fld>
            <a:endParaRPr lang="en-GB"/>
          </a:p>
        </p:txBody>
      </p:sp>
    </p:spTree>
    <p:extLst>
      <p:ext uri="{BB962C8B-B14F-4D97-AF65-F5344CB8AC3E}">
        <p14:creationId xmlns:p14="http://schemas.microsoft.com/office/powerpoint/2010/main" val="886832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aseline="0" dirty="0"/>
              <a:t>We will look more into </a:t>
            </a:r>
            <a:r>
              <a:rPr lang="en-GB" altLang="en-US" baseline="0" dirty="0" err="1"/>
              <a:t>Barzakh</a:t>
            </a:r>
            <a:r>
              <a:rPr lang="en-GB" altLang="en-US" baseline="0" dirty="0"/>
              <a:t> next lesson</a:t>
            </a:r>
          </a:p>
        </p:txBody>
      </p:sp>
      <p:sp>
        <p:nvSpPr>
          <p:cNvPr id="4" name="Slide Number Placeholder 3"/>
          <p:cNvSpPr>
            <a:spLocks noGrp="1"/>
          </p:cNvSpPr>
          <p:nvPr>
            <p:ph type="sldNum" sz="quarter" idx="10"/>
          </p:nvPr>
        </p:nvSpPr>
        <p:spPr/>
        <p:txBody>
          <a:bodyPr/>
          <a:lstStyle/>
          <a:p>
            <a:fld id="{CBE6F2DA-3243-4669-8F06-AC0E7F41E3C0}" type="slidenum">
              <a:rPr lang="en-GB" smtClean="0"/>
              <a:t>10</a:t>
            </a:fld>
            <a:endParaRPr lang="en-GB"/>
          </a:p>
        </p:txBody>
      </p:sp>
    </p:spTree>
    <p:extLst>
      <p:ext uri="{BB962C8B-B14F-4D97-AF65-F5344CB8AC3E}">
        <p14:creationId xmlns:p14="http://schemas.microsoft.com/office/powerpoint/2010/main" val="886832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aseline="0" dirty="0"/>
              <a:t>Explain </a:t>
            </a:r>
            <a:r>
              <a:rPr lang="en-GB" altLang="en-US" baseline="0" dirty="0" err="1"/>
              <a:t>Thawab</a:t>
            </a:r>
            <a:r>
              <a:rPr lang="en-GB" altLang="en-US" baseline="0" dirty="0"/>
              <a:t> </a:t>
            </a:r>
            <a:r>
              <a:rPr lang="en-GB" altLang="en-US" baseline="0" dirty="0" err="1"/>
              <a:t>Jariyah</a:t>
            </a:r>
            <a:r>
              <a:rPr lang="en-GB" altLang="en-US" baseline="0" dirty="0"/>
              <a:t>- reward of a good deed even after one dies. </a:t>
            </a:r>
          </a:p>
          <a:p>
            <a:r>
              <a:rPr lang="en-GB" altLang="en-US" baseline="0" dirty="0"/>
              <a:t>We will look more into </a:t>
            </a:r>
            <a:r>
              <a:rPr lang="en-GB" altLang="en-US" baseline="0" dirty="0" err="1"/>
              <a:t>Barzakh</a:t>
            </a:r>
            <a:r>
              <a:rPr lang="en-GB" altLang="en-US" baseline="0" dirty="0"/>
              <a:t> next lesson</a:t>
            </a:r>
          </a:p>
        </p:txBody>
      </p:sp>
      <p:sp>
        <p:nvSpPr>
          <p:cNvPr id="4" name="Slide Number Placeholder 3"/>
          <p:cNvSpPr>
            <a:spLocks noGrp="1"/>
          </p:cNvSpPr>
          <p:nvPr>
            <p:ph type="sldNum" sz="quarter" idx="10"/>
          </p:nvPr>
        </p:nvSpPr>
        <p:spPr/>
        <p:txBody>
          <a:bodyPr/>
          <a:lstStyle/>
          <a:p>
            <a:fld id="{CBE6F2DA-3243-4669-8F06-AC0E7F41E3C0}" type="slidenum">
              <a:rPr lang="en-GB" smtClean="0"/>
              <a:t>11</a:t>
            </a:fld>
            <a:endParaRPr lang="en-GB"/>
          </a:p>
        </p:txBody>
      </p:sp>
    </p:spTree>
    <p:extLst>
      <p:ext uri="{BB962C8B-B14F-4D97-AF65-F5344CB8AC3E}">
        <p14:creationId xmlns:p14="http://schemas.microsoft.com/office/powerpoint/2010/main" val="886832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9144000" cy="6858000"/>
            <a:chOff x="0" y="0"/>
            <a:chExt cx="5760" cy="4320"/>
          </a:xfrm>
        </p:grpSpPr>
        <p:sp>
          <p:nvSpPr>
            <p:cNvPr id="3075" name="Rectangle 3"/>
            <p:cNvSpPr>
              <a:spLocks noChangeArrowheads="1"/>
            </p:cNvSpPr>
            <p:nvPr/>
          </p:nvSpPr>
          <p:spPr bwMode="auto">
            <a:xfrm>
              <a:off x="1968" y="4224"/>
              <a:ext cx="3792" cy="96"/>
            </a:xfrm>
            <a:prstGeom prst="rect">
              <a:avLst/>
            </a:prstGeom>
            <a:gradFill rotWithShape="0">
              <a:gsLst>
                <a:gs pos="0">
                  <a:srgbClr val="EBD7FF"/>
                </a:gs>
                <a:gs pos="100000">
                  <a:srgbClr val="0099FF"/>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2400">
                <a:latin typeface="굴림" pitchFamily="50" charset="-127"/>
              </a:endParaRPr>
            </a:p>
          </p:txBody>
        </p:sp>
        <p:sp>
          <p:nvSpPr>
            <p:cNvPr id="3076" name="Rectangle 4"/>
            <p:cNvSpPr>
              <a:spLocks noChangeArrowheads="1"/>
            </p:cNvSpPr>
            <p:nvPr/>
          </p:nvSpPr>
          <p:spPr bwMode="auto">
            <a:xfrm>
              <a:off x="5520" y="1248"/>
              <a:ext cx="240" cy="2688"/>
            </a:xfrm>
            <a:prstGeom prst="rect">
              <a:avLst/>
            </a:prstGeom>
            <a:gradFill rotWithShape="0">
              <a:gsLst>
                <a:gs pos="0">
                  <a:srgbClr val="C1E7CE"/>
                </a:gs>
                <a:gs pos="100000">
                  <a:srgbClr val="339966"/>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2400">
                <a:latin typeface="굴림" pitchFamily="50" charset="-127"/>
              </a:endParaRPr>
            </a:p>
          </p:txBody>
        </p:sp>
        <p:sp>
          <p:nvSpPr>
            <p:cNvPr id="3077" name="Rectangle 5"/>
            <p:cNvSpPr>
              <a:spLocks noChangeArrowheads="1"/>
            </p:cNvSpPr>
            <p:nvPr/>
          </p:nvSpPr>
          <p:spPr bwMode="auto">
            <a:xfrm>
              <a:off x="0" y="3312"/>
              <a:ext cx="288"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2400">
                <a:latin typeface="굴림" pitchFamily="50" charset="-127"/>
              </a:endParaRPr>
            </a:p>
          </p:txBody>
        </p:sp>
        <p:sp>
          <p:nvSpPr>
            <p:cNvPr id="3078" name="Rectangle 6"/>
            <p:cNvSpPr>
              <a:spLocks noChangeArrowheads="1"/>
            </p:cNvSpPr>
            <p:nvPr/>
          </p:nvSpPr>
          <p:spPr bwMode="auto">
            <a:xfrm>
              <a:off x="0" y="3408"/>
              <a:ext cx="288" cy="912"/>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2400">
                <a:latin typeface="굴림" pitchFamily="50" charset="-127"/>
              </a:endParaRPr>
            </a:p>
          </p:txBody>
        </p:sp>
        <p:sp>
          <p:nvSpPr>
            <p:cNvPr id="3079" name="Rectangle 7"/>
            <p:cNvSpPr>
              <a:spLocks noChangeArrowheads="1"/>
            </p:cNvSpPr>
            <p:nvPr/>
          </p:nvSpPr>
          <p:spPr bwMode="auto">
            <a:xfrm>
              <a:off x="5520" y="0"/>
              <a:ext cx="240" cy="124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2400">
                <a:latin typeface="굴림" pitchFamily="50" charset="-127"/>
              </a:endParaRPr>
            </a:p>
          </p:txBody>
        </p:sp>
        <p:sp>
          <p:nvSpPr>
            <p:cNvPr id="3080" name="Rectangle 8"/>
            <p:cNvSpPr>
              <a:spLocks noChangeArrowheads="1"/>
            </p:cNvSpPr>
            <p:nvPr/>
          </p:nvSpPr>
          <p:spPr bwMode="auto">
            <a:xfrm>
              <a:off x="3600" y="0"/>
              <a:ext cx="1920" cy="192"/>
            </a:xfrm>
            <a:prstGeom prst="rect">
              <a:avLst/>
            </a:prstGeom>
            <a:solidFill>
              <a:srgbClr val="CAC9A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2400">
                <a:latin typeface="굴림" pitchFamily="50" charset="-127"/>
              </a:endParaRPr>
            </a:p>
          </p:txBody>
        </p:sp>
        <p:sp>
          <p:nvSpPr>
            <p:cNvPr id="3081" name="Rectangle 9"/>
            <p:cNvSpPr>
              <a:spLocks noChangeArrowheads="1"/>
            </p:cNvSpPr>
            <p:nvPr/>
          </p:nvSpPr>
          <p:spPr bwMode="auto">
            <a:xfrm>
              <a:off x="288" y="192"/>
              <a:ext cx="336" cy="480"/>
            </a:xfrm>
            <a:prstGeom prst="rect">
              <a:avLst/>
            </a:prstGeom>
            <a:solidFill>
              <a:schemeClr val="folHlink">
                <a:alpha val="5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2400">
                <a:latin typeface="굴림" pitchFamily="50" charset="-127"/>
              </a:endParaRPr>
            </a:p>
          </p:txBody>
        </p:sp>
        <p:sp>
          <p:nvSpPr>
            <p:cNvPr id="3082" name="Rectangle 10"/>
            <p:cNvSpPr>
              <a:spLocks noChangeArrowheads="1"/>
            </p:cNvSpPr>
            <p:nvPr/>
          </p:nvSpPr>
          <p:spPr bwMode="auto">
            <a:xfrm>
              <a:off x="0" y="672"/>
              <a:ext cx="288" cy="2640"/>
            </a:xfrm>
            <a:prstGeom prst="rect">
              <a:avLst/>
            </a:prstGeom>
            <a:gradFill rotWithShape="0">
              <a:gsLst>
                <a:gs pos="0">
                  <a:srgbClr val="C1AE8F"/>
                </a:gs>
                <a:gs pos="100000">
                  <a:schemeClr val="bg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2400">
                <a:latin typeface="굴림" pitchFamily="50" charset="-127"/>
              </a:endParaRPr>
            </a:p>
          </p:txBody>
        </p:sp>
        <p:sp>
          <p:nvSpPr>
            <p:cNvPr id="3083" name="Rectangle 11"/>
            <p:cNvSpPr>
              <a:spLocks noChangeArrowheads="1"/>
            </p:cNvSpPr>
            <p:nvPr/>
          </p:nvSpPr>
          <p:spPr bwMode="auto">
            <a:xfrm>
              <a:off x="0" y="192"/>
              <a:ext cx="288" cy="48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2400">
                <a:latin typeface="굴림" pitchFamily="50" charset="-127"/>
              </a:endParaRPr>
            </a:p>
          </p:txBody>
        </p:sp>
        <p:sp>
          <p:nvSpPr>
            <p:cNvPr id="3084" name="Rectangle 12"/>
            <p:cNvSpPr>
              <a:spLocks noChangeArrowheads="1"/>
            </p:cNvSpPr>
            <p:nvPr/>
          </p:nvSpPr>
          <p:spPr bwMode="auto">
            <a:xfrm>
              <a:off x="0" y="0"/>
              <a:ext cx="624" cy="192"/>
            </a:xfrm>
            <a:prstGeom prst="rect">
              <a:avLst/>
            </a:prstGeom>
            <a:solidFill>
              <a:srgbClr val="99CC00"/>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2400">
                <a:latin typeface="굴림" pitchFamily="50" charset="-127"/>
              </a:endParaRPr>
            </a:p>
          </p:txBody>
        </p:sp>
        <p:sp>
          <p:nvSpPr>
            <p:cNvPr id="3085" name="Rectangle 13"/>
            <p:cNvSpPr>
              <a:spLocks noChangeArrowheads="1"/>
            </p:cNvSpPr>
            <p:nvPr/>
          </p:nvSpPr>
          <p:spPr bwMode="auto">
            <a:xfrm>
              <a:off x="624" y="0"/>
              <a:ext cx="2976" cy="192"/>
            </a:xfrm>
            <a:prstGeom prst="rect">
              <a:avLst/>
            </a:prstGeom>
            <a:solidFill>
              <a:schemeClr val="bg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2400">
                <a:latin typeface="굴림" pitchFamily="50" charset="-127"/>
              </a:endParaRPr>
            </a:p>
          </p:txBody>
        </p:sp>
        <p:sp>
          <p:nvSpPr>
            <p:cNvPr id="3086" name="Line 14"/>
            <p:cNvSpPr>
              <a:spLocks noChangeShapeType="1"/>
            </p:cNvSpPr>
            <p:nvPr/>
          </p:nvSpPr>
          <p:spPr bwMode="auto">
            <a:xfrm flipV="1">
              <a:off x="288" y="192"/>
              <a:ext cx="0" cy="4128"/>
            </a:xfrm>
            <a:prstGeom prst="line">
              <a:avLst/>
            </a:prstGeom>
            <a:noFill/>
            <a:ln w="762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87" name="Line 15"/>
            <p:cNvSpPr>
              <a:spLocks noChangeShapeType="1"/>
            </p:cNvSpPr>
            <p:nvPr/>
          </p:nvSpPr>
          <p:spPr bwMode="auto">
            <a:xfrm>
              <a:off x="288" y="4224"/>
              <a:ext cx="5472" cy="0"/>
            </a:xfrm>
            <a:prstGeom prst="line">
              <a:avLst/>
            </a:prstGeom>
            <a:noFill/>
            <a:ln w="571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88" name="Line 16"/>
            <p:cNvSpPr>
              <a:spLocks noChangeShapeType="1"/>
            </p:cNvSpPr>
            <p:nvPr/>
          </p:nvSpPr>
          <p:spPr bwMode="auto">
            <a:xfrm flipV="1">
              <a:off x="5520" y="0"/>
              <a:ext cx="0" cy="4224"/>
            </a:xfrm>
            <a:prstGeom prst="line">
              <a:avLst/>
            </a:prstGeom>
            <a:noFill/>
            <a:ln w="571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89" name="Line 17"/>
            <p:cNvSpPr>
              <a:spLocks noChangeShapeType="1"/>
            </p:cNvSpPr>
            <p:nvPr/>
          </p:nvSpPr>
          <p:spPr bwMode="auto">
            <a:xfrm>
              <a:off x="0" y="192"/>
              <a:ext cx="5760" cy="0"/>
            </a:xfrm>
            <a:prstGeom prst="line">
              <a:avLst/>
            </a:prstGeom>
            <a:noFill/>
            <a:ln w="381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90" name="Line 18"/>
            <p:cNvSpPr>
              <a:spLocks noChangeShapeType="1"/>
            </p:cNvSpPr>
            <p:nvPr/>
          </p:nvSpPr>
          <p:spPr bwMode="auto">
            <a:xfrm flipH="1">
              <a:off x="3600" y="288"/>
              <a:ext cx="2160" cy="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91" name="Line 19"/>
            <p:cNvSpPr>
              <a:spLocks noChangeShapeType="1"/>
            </p:cNvSpPr>
            <p:nvPr/>
          </p:nvSpPr>
          <p:spPr bwMode="auto">
            <a:xfrm flipV="1">
              <a:off x="3600" y="0"/>
              <a:ext cx="0" cy="288"/>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92" name="Line 20"/>
            <p:cNvSpPr>
              <a:spLocks noChangeShapeType="1"/>
            </p:cNvSpPr>
            <p:nvPr/>
          </p:nvSpPr>
          <p:spPr bwMode="auto">
            <a:xfrm>
              <a:off x="5520" y="1248"/>
              <a:ext cx="24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93" name="Line 21"/>
            <p:cNvSpPr>
              <a:spLocks noChangeShapeType="1"/>
            </p:cNvSpPr>
            <p:nvPr/>
          </p:nvSpPr>
          <p:spPr bwMode="auto">
            <a:xfrm>
              <a:off x="624" y="0"/>
              <a:ext cx="0" cy="672"/>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94" name="Line 22"/>
            <p:cNvSpPr>
              <a:spLocks noChangeShapeType="1"/>
            </p:cNvSpPr>
            <p:nvPr/>
          </p:nvSpPr>
          <p:spPr bwMode="auto">
            <a:xfrm flipH="1">
              <a:off x="0" y="672"/>
              <a:ext cx="624" cy="0"/>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95" name="Line 23"/>
            <p:cNvSpPr>
              <a:spLocks noChangeShapeType="1"/>
            </p:cNvSpPr>
            <p:nvPr/>
          </p:nvSpPr>
          <p:spPr bwMode="auto">
            <a:xfrm flipV="1">
              <a:off x="1680" y="3936"/>
              <a:ext cx="0" cy="384"/>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96" name="Line 24"/>
            <p:cNvSpPr>
              <a:spLocks noChangeShapeType="1"/>
            </p:cNvSpPr>
            <p:nvPr/>
          </p:nvSpPr>
          <p:spPr bwMode="auto">
            <a:xfrm>
              <a:off x="1680" y="3936"/>
              <a:ext cx="4080" cy="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97" name="Line 25"/>
            <p:cNvSpPr>
              <a:spLocks noChangeShapeType="1"/>
            </p:cNvSpPr>
            <p:nvPr/>
          </p:nvSpPr>
          <p:spPr bwMode="auto">
            <a:xfrm flipH="1">
              <a:off x="0" y="3312"/>
              <a:ext cx="288" cy="0"/>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98" name="Line 26"/>
            <p:cNvSpPr>
              <a:spLocks noChangeShapeType="1"/>
            </p:cNvSpPr>
            <p:nvPr/>
          </p:nvSpPr>
          <p:spPr bwMode="auto">
            <a:xfrm flipH="1">
              <a:off x="0" y="3408"/>
              <a:ext cx="288" cy="0"/>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3099" name="Rectangle 27"/>
          <p:cNvSpPr>
            <a:spLocks noGrp="1" noChangeArrowheads="1"/>
          </p:cNvSpPr>
          <p:nvPr>
            <p:ph type="ctrTitle"/>
          </p:nvPr>
        </p:nvSpPr>
        <p:spPr>
          <a:xfrm>
            <a:off x="685800" y="2130425"/>
            <a:ext cx="7772400" cy="1470025"/>
          </a:xfrm>
        </p:spPr>
        <p:txBody>
          <a:bodyPr/>
          <a:lstStyle>
            <a:lvl1pPr>
              <a:defRPr/>
            </a:lvl1pPr>
          </a:lstStyle>
          <a:p>
            <a:pPr lvl="0"/>
            <a:r>
              <a:rPr lang="en-US" altLang="en-US" noProof="0"/>
              <a:t>Click to edit Master title style</a:t>
            </a:r>
            <a:endParaRPr lang="en-GB" altLang="en-US" noProof="0"/>
          </a:p>
        </p:txBody>
      </p:sp>
      <p:sp>
        <p:nvSpPr>
          <p:cNvPr id="3100" name="Rectangle 28"/>
          <p:cNvSpPr>
            <a:spLocks noGrp="1" noChangeArrowheads="1"/>
          </p:cNvSpPr>
          <p:nvPr>
            <p:ph type="subTitle" idx="1"/>
          </p:nvPr>
        </p:nvSpPr>
        <p:spPr>
          <a:xfrm>
            <a:off x="1371600" y="3886200"/>
            <a:ext cx="6400800" cy="1752600"/>
          </a:xfrm>
        </p:spPr>
        <p:txBody>
          <a:bodyPr/>
          <a:lstStyle>
            <a:lvl1pPr marL="0" indent="0" algn="ctr">
              <a:buFont typeface="Century Gothic" pitchFamily="34" charset="0"/>
              <a:buNone/>
              <a:defRPr sz="2800"/>
            </a:lvl1pPr>
          </a:lstStyle>
          <a:p>
            <a:pPr lvl="0"/>
            <a:r>
              <a:rPr lang="en-US" altLang="en-US" noProof="0"/>
              <a:t>Click to edit Master subtitle style</a:t>
            </a:r>
            <a:endParaRPr lang="en-GB" altLang="en-US" noProof="0"/>
          </a:p>
        </p:txBody>
      </p:sp>
      <p:sp>
        <p:nvSpPr>
          <p:cNvPr id="3104" name="Rectangle 32"/>
          <p:cNvSpPr>
            <a:spLocks noGrp="1" noChangeArrowheads="1"/>
          </p:cNvSpPr>
          <p:nvPr>
            <p:ph type="dt" sz="half" idx="2"/>
          </p:nvPr>
        </p:nvSpPr>
        <p:spPr/>
        <p:txBody>
          <a:bodyPr/>
          <a:lstStyle>
            <a:lvl1pPr>
              <a:defRPr/>
            </a:lvl1pPr>
          </a:lstStyle>
          <a:p>
            <a:endParaRPr lang="en-GB" altLang="en-US"/>
          </a:p>
        </p:txBody>
      </p:sp>
      <p:sp>
        <p:nvSpPr>
          <p:cNvPr id="3105" name="Rectangle 33"/>
          <p:cNvSpPr>
            <a:spLocks noGrp="1" noChangeArrowheads="1"/>
          </p:cNvSpPr>
          <p:nvPr>
            <p:ph type="ftr" sz="quarter" idx="3"/>
          </p:nvPr>
        </p:nvSpPr>
        <p:spPr/>
        <p:txBody>
          <a:bodyPr/>
          <a:lstStyle>
            <a:lvl1pPr>
              <a:defRPr/>
            </a:lvl1pPr>
          </a:lstStyle>
          <a:p>
            <a:endParaRPr lang="en-GB" altLang="en-US"/>
          </a:p>
        </p:txBody>
      </p:sp>
      <p:sp>
        <p:nvSpPr>
          <p:cNvPr id="3106" name="Rectangle 34"/>
          <p:cNvSpPr>
            <a:spLocks noGrp="1" noChangeArrowheads="1"/>
          </p:cNvSpPr>
          <p:nvPr>
            <p:ph type="sldNum" sz="quarter" idx="4"/>
          </p:nvPr>
        </p:nvSpPr>
        <p:spPr>
          <a:xfrm>
            <a:off x="6553200" y="6264275"/>
            <a:ext cx="2133600" cy="384175"/>
          </a:xfrm>
        </p:spPr>
        <p:txBody>
          <a:bodyPr/>
          <a:lstStyle>
            <a:lvl1pPr>
              <a:defRPr/>
            </a:lvl1pPr>
          </a:lstStyle>
          <a:p>
            <a:fld id="{CDDD1FE4-A6E0-4234-A5CD-D1B75EEE4C97}" type="slidenum">
              <a:rPr lang="en-GB" altLang="en-US"/>
              <a:pPr/>
              <a:t>‹#›</a:t>
            </a:fld>
            <a:endParaRPr lang="en-GB"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5119A2E7-D5D7-4992-B658-9E5999324885}" type="slidenum">
              <a:rPr lang="en-GB" altLang="en-US"/>
              <a:pPr/>
              <a:t>‹#›</a:t>
            </a:fld>
            <a:endParaRPr lang="en-GB" altLang="en-US"/>
          </a:p>
        </p:txBody>
      </p:sp>
    </p:spTree>
    <p:extLst>
      <p:ext uri="{BB962C8B-B14F-4D97-AF65-F5344CB8AC3E}">
        <p14:creationId xmlns:p14="http://schemas.microsoft.com/office/powerpoint/2010/main" val="1578773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8F56D301-6530-43FD-872D-6E49FDEB4D87}" type="slidenum">
              <a:rPr lang="en-GB" altLang="en-US"/>
              <a:pPr/>
              <a:t>‹#›</a:t>
            </a:fld>
            <a:endParaRPr lang="en-GB" altLang="en-US"/>
          </a:p>
        </p:txBody>
      </p:sp>
    </p:spTree>
    <p:extLst>
      <p:ext uri="{BB962C8B-B14F-4D97-AF65-F5344CB8AC3E}">
        <p14:creationId xmlns:p14="http://schemas.microsoft.com/office/powerpoint/2010/main" val="1245362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A956E028-BE99-450F-9B2D-28C24097E946}" type="slidenum">
              <a:rPr lang="en-GB" altLang="en-US"/>
              <a:pPr/>
              <a:t>‹#›</a:t>
            </a:fld>
            <a:endParaRPr lang="en-GB" altLang="en-US"/>
          </a:p>
        </p:txBody>
      </p:sp>
    </p:spTree>
    <p:extLst>
      <p:ext uri="{BB962C8B-B14F-4D97-AF65-F5344CB8AC3E}">
        <p14:creationId xmlns:p14="http://schemas.microsoft.com/office/powerpoint/2010/main" val="2614824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9AAAEEB3-7119-4EC4-B862-A9E68B1D2E6B}" type="slidenum">
              <a:rPr lang="en-GB" altLang="en-US"/>
              <a:pPr/>
              <a:t>‹#›</a:t>
            </a:fld>
            <a:endParaRPr lang="en-GB" altLang="en-US"/>
          </a:p>
        </p:txBody>
      </p:sp>
    </p:spTree>
    <p:extLst>
      <p:ext uri="{BB962C8B-B14F-4D97-AF65-F5344CB8AC3E}">
        <p14:creationId xmlns:p14="http://schemas.microsoft.com/office/powerpoint/2010/main" val="2539799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2864059F-3029-4244-A618-80763235A366}" type="slidenum">
              <a:rPr lang="en-GB" altLang="en-US"/>
              <a:pPr/>
              <a:t>‹#›</a:t>
            </a:fld>
            <a:endParaRPr lang="en-GB" altLang="en-US"/>
          </a:p>
        </p:txBody>
      </p:sp>
    </p:spTree>
    <p:extLst>
      <p:ext uri="{BB962C8B-B14F-4D97-AF65-F5344CB8AC3E}">
        <p14:creationId xmlns:p14="http://schemas.microsoft.com/office/powerpoint/2010/main" val="1990329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p>
        </p:txBody>
      </p:sp>
      <p:sp>
        <p:nvSpPr>
          <p:cNvPr id="8" name="Footer Placeholder 7"/>
          <p:cNvSpPr>
            <a:spLocks noGrp="1"/>
          </p:cNvSpPr>
          <p:nvPr>
            <p:ph type="ftr" sz="quarter" idx="11"/>
          </p:nvPr>
        </p:nvSpPr>
        <p:spPr/>
        <p:txBody>
          <a:bodyPr/>
          <a:lstStyle>
            <a:lvl1pPr>
              <a:defRPr/>
            </a:lvl1pPr>
          </a:lstStyle>
          <a:p>
            <a:endParaRPr lang="en-GB" altLang="en-US"/>
          </a:p>
        </p:txBody>
      </p:sp>
      <p:sp>
        <p:nvSpPr>
          <p:cNvPr id="9" name="Slide Number Placeholder 8"/>
          <p:cNvSpPr>
            <a:spLocks noGrp="1"/>
          </p:cNvSpPr>
          <p:nvPr>
            <p:ph type="sldNum" sz="quarter" idx="12"/>
          </p:nvPr>
        </p:nvSpPr>
        <p:spPr/>
        <p:txBody>
          <a:bodyPr/>
          <a:lstStyle>
            <a:lvl1pPr>
              <a:defRPr/>
            </a:lvl1pPr>
          </a:lstStyle>
          <a:p>
            <a:fld id="{94690641-02E6-490E-AF0A-7172DDE5141C}" type="slidenum">
              <a:rPr lang="en-GB" altLang="en-US"/>
              <a:pPr/>
              <a:t>‹#›</a:t>
            </a:fld>
            <a:endParaRPr lang="en-GB" altLang="en-US"/>
          </a:p>
        </p:txBody>
      </p:sp>
    </p:spTree>
    <p:extLst>
      <p:ext uri="{BB962C8B-B14F-4D97-AF65-F5344CB8AC3E}">
        <p14:creationId xmlns:p14="http://schemas.microsoft.com/office/powerpoint/2010/main" val="3315633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p>
        </p:txBody>
      </p:sp>
      <p:sp>
        <p:nvSpPr>
          <p:cNvPr id="4" name="Footer Placeholder 3"/>
          <p:cNvSpPr>
            <a:spLocks noGrp="1"/>
          </p:cNvSpPr>
          <p:nvPr>
            <p:ph type="ftr" sz="quarter" idx="11"/>
          </p:nvPr>
        </p:nvSpPr>
        <p:spPr/>
        <p:txBody>
          <a:bodyPr/>
          <a:lstStyle>
            <a:lvl1pPr>
              <a:defRPr/>
            </a:lvl1pPr>
          </a:lstStyle>
          <a:p>
            <a:endParaRPr lang="en-GB" altLang="en-US"/>
          </a:p>
        </p:txBody>
      </p:sp>
      <p:sp>
        <p:nvSpPr>
          <p:cNvPr id="5" name="Slide Number Placeholder 4"/>
          <p:cNvSpPr>
            <a:spLocks noGrp="1"/>
          </p:cNvSpPr>
          <p:nvPr>
            <p:ph type="sldNum" sz="quarter" idx="12"/>
          </p:nvPr>
        </p:nvSpPr>
        <p:spPr/>
        <p:txBody>
          <a:bodyPr/>
          <a:lstStyle>
            <a:lvl1pPr>
              <a:defRPr/>
            </a:lvl1pPr>
          </a:lstStyle>
          <a:p>
            <a:fld id="{406B59B3-DD58-4C61-84F4-57C04FC89EC3}" type="slidenum">
              <a:rPr lang="en-GB" altLang="en-US"/>
              <a:pPr/>
              <a:t>‹#›</a:t>
            </a:fld>
            <a:endParaRPr lang="en-GB" altLang="en-US"/>
          </a:p>
        </p:txBody>
      </p:sp>
    </p:spTree>
    <p:extLst>
      <p:ext uri="{BB962C8B-B14F-4D97-AF65-F5344CB8AC3E}">
        <p14:creationId xmlns:p14="http://schemas.microsoft.com/office/powerpoint/2010/main" val="2067949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p>
        </p:txBody>
      </p:sp>
      <p:sp>
        <p:nvSpPr>
          <p:cNvPr id="3" name="Footer Placeholder 2"/>
          <p:cNvSpPr>
            <a:spLocks noGrp="1"/>
          </p:cNvSpPr>
          <p:nvPr>
            <p:ph type="ftr" sz="quarter" idx="11"/>
          </p:nvPr>
        </p:nvSpPr>
        <p:spPr/>
        <p:txBody>
          <a:bodyPr/>
          <a:lstStyle>
            <a:lvl1pPr>
              <a:defRPr/>
            </a:lvl1pPr>
          </a:lstStyle>
          <a:p>
            <a:endParaRPr lang="en-GB" altLang="en-US"/>
          </a:p>
        </p:txBody>
      </p:sp>
      <p:sp>
        <p:nvSpPr>
          <p:cNvPr id="4" name="Slide Number Placeholder 3"/>
          <p:cNvSpPr>
            <a:spLocks noGrp="1"/>
          </p:cNvSpPr>
          <p:nvPr>
            <p:ph type="sldNum" sz="quarter" idx="12"/>
          </p:nvPr>
        </p:nvSpPr>
        <p:spPr/>
        <p:txBody>
          <a:bodyPr/>
          <a:lstStyle>
            <a:lvl1pPr>
              <a:defRPr/>
            </a:lvl1pPr>
          </a:lstStyle>
          <a:p>
            <a:fld id="{BFCA021A-1DC4-4660-B65B-548CCEF662D5}" type="slidenum">
              <a:rPr lang="en-GB" altLang="en-US"/>
              <a:pPr/>
              <a:t>‹#›</a:t>
            </a:fld>
            <a:endParaRPr lang="en-GB" altLang="en-US"/>
          </a:p>
        </p:txBody>
      </p:sp>
    </p:spTree>
    <p:extLst>
      <p:ext uri="{BB962C8B-B14F-4D97-AF65-F5344CB8AC3E}">
        <p14:creationId xmlns:p14="http://schemas.microsoft.com/office/powerpoint/2010/main" val="406801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B0037978-B84B-4C69-B177-EA9A719B8F6B}" type="slidenum">
              <a:rPr lang="en-GB" altLang="en-US"/>
              <a:pPr/>
              <a:t>‹#›</a:t>
            </a:fld>
            <a:endParaRPr lang="en-GB" altLang="en-US"/>
          </a:p>
        </p:txBody>
      </p:sp>
    </p:spTree>
    <p:extLst>
      <p:ext uri="{BB962C8B-B14F-4D97-AF65-F5344CB8AC3E}">
        <p14:creationId xmlns:p14="http://schemas.microsoft.com/office/powerpoint/2010/main" val="3711367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65A22859-EE20-46C2-9FC1-412BF1067C77}" type="slidenum">
              <a:rPr lang="en-GB" altLang="en-US"/>
              <a:pPr/>
              <a:t>‹#›</a:t>
            </a:fld>
            <a:endParaRPr lang="en-GB" altLang="en-US"/>
          </a:p>
        </p:txBody>
      </p:sp>
    </p:spTree>
    <p:extLst>
      <p:ext uri="{BB962C8B-B14F-4D97-AF65-F5344CB8AC3E}">
        <p14:creationId xmlns:p14="http://schemas.microsoft.com/office/powerpoint/2010/main" val="2678313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grpSp>
        <p:nvGrpSpPr>
          <p:cNvPr id="1031" name="Group 7"/>
          <p:cNvGrpSpPr>
            <a:grpSpLocks/>
          </p:cNvGrpSpPr>
          <p:nvPr/>
        </p:nvGrpSpPr>
        <p:grpSpPr bwMode="auto">
          <a:xfrm>
            <a:off x="0" y="0"/>
            <a:ext cx="9144000" cy="6858000"/>
            <a:chOff x="0" y="0"/>
            <a:chExt cx="5760" cy="4320"/>
          </a:xfrm>
        </p:grpSpPr>
        <p:sp>
          <p:nvSpPr>
            <p:cNvPr id="1032" name="Rectangle 8"/>
            <p:cNvSpPr>
              <a:spLocks noChangeArrowheads="1"/>
            </p:cNvSpPr>
            <p:nvPr/>
          </p:nvSpPr>
          <p:spPr bwMode="auto">
            <a:xfrm>
              <a:off x="1968" y="4224"/>
              <a:ext cx="3792" cy="96"/>
            </a:xfrm>
            <a:prstGeom prst="rect">
              <a:avLst/>
            </a:prstGeom>
            <a:gradFill rotWithShape="0">
              <a:gsLst>
                <a:gs pos="0">
                  <a:srgbClr val="EBD7FF"/>
                </a:gs>
                <a:gs pos="100000">
                  <a:srgbClr val="0099FF"/>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2400">
                <a:latin typeface="굴림" pitchFamily="50" charset="-127"/>
              </a:endParaRPr>
            </a:p>
          </p:txBody>
        </p:sp>
        <p:sp>
          <p:nvSpPr>
            <p:cNvPr id="1033" name="Rectangle 9"/>
            <p:cNvSpPr>
              <a:spLocks noChangeArrowheads="1"/>
            </p:cNvSpPr>
            <p:nvPr/>
          </p:nvSpPr>
          <p:spPr bwMode="auto">
            <a:xfrm>
              <a:off x="5520" y="1248"/>
              <a:ext cx="240" cy="2688"/>
            </a:xfrm>
            <a:prstGeom prst="rect">
              <a:avLst/>
            </a:prstGeom>
            <a:gradFill rotWithShape="0">
              <a:gsLst>
                <a:gs pos="0">
                  <a:srgbClr val="C1E7CE"/>
                </a:gs>
                <a:gs pos="100000">
                  <a:srgbClr val="339966"/>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2400">
                <a:latin typeface="굴림" pitchFamily="50" charset="-127"/>
              </a:endParaRPr>
            </a:p>
          </p:txBody>
        </p:sp>
        <p:sp>
          <p:nvSpPr>
            <p:cNvPr id="1034" name="Rectangle 10"/>
            <p:cNvSpPr>
              <a:spLocks noChangeArrowheads="1"/>
            </p:cNvSpPr>
            <p:nvPr/>
          </p:nvSpPr>
          <p:spPr bwMode="auto">
            <a:xfrm>
              <a:off x="0" y="3312"/>
              <a:ext cx="288"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2400">
                <a:latin typeface="굴림" pitchFamily="50" charset="-127"/>
              </a:endParaRPr>
            </a:p>
          </p:txBody>
        </p:sp>
        <p:sp>
          <p:nvSpPr>
            <p:cNvPr id="1035" name="Rectangle 11"/>
            <p:cNvSpPr>
              <a:spLocks noChangeArrowheads="1"/>
            </p:cNvSpPr>
            <p:nvPr/>
          </p:nvSpPr>
          <p:spPr bwMode="auto">
            <a:xfrm>
              <a:off x="0" y="3408"/>
              <a:ext cx="288" cy="912"/>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2400">
                <a:latin typeface="굴림" pitchFamily="50" charset="-127"/>
              </a:endParaRPr>
            </a:p>
          </p:txBody>
        </p:sp>
        <p:sp>
          <p:nvSpPr>
            <p:cNvPr id="1036" name="Rectangle 12"/>
            <p:cNvSpPr>
              <a:spLocks noChangeArrowheads="1"/>
            </p:cNvSpPr>
            <p:nvPr/>
          </p:nvSpPr>
          <p:spPr bwMode="auto">
            <a:xfrm>
              <a:off x="5520" y="0"/>
              <a:ext cx="240" cy="124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2400">
                <a:latin typeface="굴림" pitchFamily="50" charset="-127"/>
              </a:endParaRPr>
            </a:p>
          </p:txBody>
        </p:sp>
        <p:sp>
          <p:nvSpPr>
            <p:cNvPr id="1037" name="Rectangle 13"/>
            <p:cNvSpPr>
              <a:spLocks noChangeArrowheads="1"/>
            </p:cNvSpPr>
            <p:nvPr/>
          </p:nvSpPr>
          <p:spPr bwMode="auto">
            <a:xfrm>
              <a:off x="3600" y="0"/>
              <a:ext cx="1920" cy="192"/>
            </a:xfrm>
            <a:prstGeom prst="rect">
              <a:avLst/>
            </a:prstGeom>
            <a:solidFill>
              <a:srgbClr val="CAC9A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2400">
                <a:latin typeface="굴림" pitchFamily="50" charset="-127"/>
              </a:endParaRPr>
            </a:p>
          </p:txBody>
        </p:sp>
        <p:sp>
          <p:nvSpPr>
            <p:cNvPr id="1038" name="Rectangle 14"/>
            <p:cNvSpPr>
              <a:spLocks noChangeArrowheads="1"/>
            </p:cNvSpPr>
            <p:nvPr/>
          </p:nvSpPr>
          <p:spPr bwMode="auto">
            <a:xfrm>
              <a:off x="288" y="192"/>
              <a:ext cx="336" cy="480"/>
            </a:xfrm>
            <a:prstGeom prst="rect">
              <a:avLst/>
            </a:prstGeom>
            <a:solidFill>
              <a:schemeClr val="folHlink">
                <a:alpha val="5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2400">
                <a:latin typeface="굴림" pitchFamily="50" charset="-127"/>
              </a:endParaRPr>
            </a:p>
          </p:txBody>
        </p:sp>
        <p:sp>
          <p:nvSpPr>
            <p:cNvPr id="1039" name="Rectangle 15"/>
            <p:cNvSpPr>
              <a:spLocks noChangeArrowheads="1"/>
            </p:cNvSpPr>
            <p:nvPr/>
          </p:nvSpPr>
          <p:spPr bwMode="auto">
            <a:xfrm>
              <a:off x="0" y="672"/>
              <a:ext cx="288" cy="2640"/>
            </a:xfrm>
            <a:prstGeom prst="rect">
              <a:avLst/>
            </a:prstGeom>
            <a:gradFill rotWithShape="0">
              <a:gsLst>
                <a:gs pos="0">
                  <a:srgbClr val="C1AE8F"/>
                </a:gs>
                <a:gs pos="100000">
                  <a:schemeClr val="bg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2400">
                <a:latin typeface="굴림" pitchFamily="50" charset="-127"/>
              </a:endParaRPr>
            </a:p>
          </p:txBody>
        </p:sp>
        <p:sp>
          <p:nvSpPr>
            <p:cNvPr id="1040" name="Rectangle 16"/>
            <p:cNvSpPr>
              <a:spLocks noChangeArrowheads="1"/>
            </p:cNvSpPr>
            <p:nvPr/>
          </p:nvSpPr>
          <p:spPr bwMode="auto">
            <a:xfrm>
              <a:off x="0" y="192"/>
              <a:ext cx="288" cy="48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2400">
                <a:latin typeface="굴림" pitchFamily="50" charset="-127"/>
              </a:endParaRPr>
            </a:p>
          </p:txBody>
        </p:sp>
        <p:sp>
          <p:nvSpPr>
            <p:cNvPr id="1041" name="Rectangle 17"/>
            <p:cNvSpPr>
              <a:spLocks noChangeArrowheads="1"/>
            </p:cNvSpPr>
            <p:nvPr/>
          </p:nvSpPr>
          <p:spPr bwMode="auto">
            <a:xfrm>
              <a:off x="0" y="0"/>
              <a:ext cx="624" cy="192"/>
            </a:xfrm>
            <a:prstGeom prst="rect">
              <a:avLst/>
            </a:prstGeom>
            <a:solidFill>
              <a:srgbClr val="99CC00"/>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2400">
                <a:latin typeface="굴림" pitchFamily="50" charset="-127"/>
              </a:endParaRPr>
            </a:p>
          </p:txBody>
        </p:sp>
        <p:sp>
          <p:nvSpPr>
            <p:cNvPr id="1042" name="Rectangle 18"/>
            <p:cNvSpPr>
              <a:spLocks noChangeArrowheads="1"/>
            </p:cNvSpPr>
            <p:nvPr/>
          </p:nvSpPr>
          <p:spPr bwMode="auto">
            <a:xfrm>
              <a:off x="624" y="0"/>
              <a:ext cx="2976" cy="192"/>
            </a:xfrm>
            <a:prstGeom prst="rect">
              <a:avLst/>
            </a:prstGeom>
            <a:solidFill>
              <a:schemeClr val="bg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2400">
                <a:latin typeface="굴림" pitchFamily="50" charset="-127"/>
              </a:endParaRPr>
            </a:p>
          </p:txBody>
        </p:sp>
        <p:sp>
          <p:nvSpPr>
            <p:cNvPr id="1043" name="Line 19"/>
            <p:cNvSpPr>
              <a:spLocks noChangeShapeType="1"/>
            </p:cNvSpPr>
            <p:nvPr/>
          </p:nvSpPr>
          <p:spPr bwMode="auto">
            <a:xfrm flipV="1">
              <a:off x="288" y="192"/>
              <a:ext cx="0" cy="4128"/>
            </a:xfrm>
            <a:prstGeom prst="line">
              <a:avLst/>
            </a:prstGeom>
            <a:noFill/>
            <a:ln w="762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44" name="Line 20"/>
            <p:cNvSpPr>
              <a:spLocks noChangeShapeType="1"/>
            </p:cNvSpPr>
            <p:nvPr/>
          </p:nvSpPr>
          <p:spPr bwMode="auto">
            <a:xfrm>
              <a:off x="288" y="4224"/>
              <a:ext cx="5472" cy="0"/>
            </a:xfrm>
            <a:prstGeom prst="line">
              <a:avLst/>
            </a:prstGeom>
            <a:noFill/>
            <a:ln w="571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45" name="Line 21"/>
            <p:cNvSpPr>
              <a:spLocks noChangeShapeType="1"/>
            </p:cNvSpPr>
            <p:nvPr/>
          </p:nvSpPr>
          <p:spPr bwMode="auto">
            <a:xfrm flipV="1">
              <a:off x="5520" y="0"/>
              <a:ext cx="0" cy="4224"/>
            </a:xfrm>
            <a:prstGeom prst="line">
              <a:avLst/>
            </a:prstGeom>
            <a:noFill/>
            <a:ln w="571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46" name="Line 22"/>
            <p:cNvSpPr>
              <a:spLocks noChangeShapeType="1"/>
            </p:cNvSpPr>
            <p:nvPr/>
          </p:nvSpPr>
          <p:spPr bwMode="auto">
            <a:xfrm>
              <a:off x="0" y="192"/>
              <a:ext cx="5760" cy="0"/>
            </a:xfrm>
            <a:prstGeom prst="line">
              <a:avLst/>
            </a:prstGeom>
            <a:noFill/>
            <a:ln w="381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47" name="Line 23"/>
            <p:cNvSpPr>
              <a:spLocks noChangeShapeType="1"/>
            </p:cNvSpPr>
            <p:nvPr/>
          </p:nvSpPr>
          <p:spPr bwMode="auto">
            <a:xfrm flipH="1">
              <a:off x="3600" y="288"/>
              <a:ext cx="2160" cy="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48" name="Line 24"/>
            <p:cNvSpPr>
              <a:spLocks noChangeShapeType="1"/>
            </p:cNvSpPr>
            <p:nvPr/>
          </p:nvSpPr>
          <p:spPr bwMode="auto">
            <a:xfrm flipV="1">
              <a:off x="3600" y="0"/>
              <a:ext cx="0" cy="288"/>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49" name="Line 25"/>
            <p:cNvSpPr>
              <a:spLocks noChangeShapeType="1"/>
            </p:cNvSpPr>
            <p:nvPr/>
          </p:nvSpPr>
          <p:spPr bwMode="auto">
            <a:xfrm>
              <a:off x="5520" y="1248"/>
              <a:ext cx="24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50" name="Line 26"/>
            <p:cNvSpPr>
              <a:spLocks noChangeShapeType="1"/>
            </p:cNvSpPr>
            <p:nvPr/>
          </p:nvSpPr>
          <p:spPr bwMode="auto">
            <a:xfrm>
              <a:off x="624" y="0"/>
              <a:ext cx="0" cy="672"/>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51" name="Line 27"/>
            <p:cNvSpPr>
              <a:spLocks noChangeShapeType="1"/>
            </p:cNvSpPr>
            <p:nvPr/>
          </p:nvSpPr>
          <p:spPr bwMode="auto">
            <a:xfrm flipH="1">
              <a:off x="0" y="672"/>
              <a:ext cx="624" cy="0"/>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52" name="Line 28"/>
            <p:cNvSpPr>
              <a:spLocks noChangeShapeType="1"/>
            </p:cNvSpPr>
            <p:nvPr/>
          </p:nvSpPr>
          <p:spPr bwMode="auto">
            <a:xfrm flipV="1">
              <a:off x="1680" y="3936"/>
              <a:ext cx="0" cy="384"/>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53" name="Line 29"/>
            <p:cNvSpPr>
              <a:spLocks noChangeShapeType="1"/>
            </p:cNvSpPr>
            <p:nvPr/>
          </p:nvSpPr>
          <p:spPr bwMode="auto">
            <a:xfrm>
              <a:off x="1680" y="3936"/>
              <a:ext cx="4080" cy="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54" name="Line 30"/>
            <p:cNvSpPr>
              <a:spLocks noChangeShapeType="1"/>
            </p:cNvSpPr>
            <p:nvPr/>
          </p:nvSpPr>
          <p:spPr bwMode="auto">
            <a:xfrm flipH="1">
              <a:off x="0" y="3312"/>
              <a:ext cx="288" cy="0"/>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55" name="Line 31"/>
            <p:cNvSpPr>
              <a:spLocks noChangeShapeType="1"/>
            </p:cNvSpPr>
            <p:nvPr/>
          </p:nvSpPr>
          <p:spPr bwMode="auto">
            <a:xfrm flipH="1">
              <a:off x="0" y="3408"/>
              <a:ext cx="288" cy="0"/>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1026" name="Rectangle 2"/>
          <p:cNvSpPr>
            <a:spLocks noGrp="1" noChangeArrowheads="1"/>
          </p:cNvSpPr>
          <p:nvPr>
            <p:ph type="title"/>
          </p:nvPr>
        </p:nvSpPr>
        <p:spPr bwMode="auto">
          <a:xfrm>
            <a:off x="914400" y="274638"/>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028" name="Rectangle 4"/>
          <p:cNvSpPr>
            <a:spLocks noGrp="1" noChangeArrowheads="1"/>
          </p:cNvSpPr>
          <p:nvPr>
            <p:ph type="dt" sz="half" idx="2"/>
          </p:nvPr>
        </p:nvSpPr>
        <p:spPr bwMode="auto">
          <a:xfrm>
            <a:off x="457200" y="6264275"/>
            <a:ext cx="2133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chemeClr val="bg2"/>
                </a:solidFill>
              </a:defRPr>
            </a:lvl1pPr>
          </a:lstStyle>
          <a:p>
            <a:endParaRPr lang="en-GB" altLang="en-US"/>
          </a:p>
        </p:txBody>
      </p:sp>
      <p:sp>
        <p:nvSpPr>
          <p:cNvPr id="1029" name="Rectangle 5"/>
          <p:cNvSpPr>
            <a:spLocks noGrp="1" noChangeArrowheads="1"/>
          </p:cNvSpPr>
          <p:nvPr>
            <p:ph type="ftr" sz="quarter" idx="3"/>
          </p:nvPr>
        </p:nvSpPr>
        <p:spPr bwMode="auto">
          <a:xfrm>
            <a:off x="3124200" y="6264275"/>
            <a:ext cx="2895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chemeClr val="bg2"/>
                </a:solidFill>
              </a:defRPr>
            </a:lvl1pPr>
          </a:lstStyle>
          <a:p>
            <a:endParaRPr lang="en-GB" altLang="en-US"/>
          </a:p>
        </p:txBody>
      </p:sp>
      <p:sp>
        <p:nvSpPr>
          <p:cNvPr id="1030" name="Rectangle 6"/>
          <p:cNvSpPr>
            <a:spLocks noGrp="1" noChangeArrowheads="1"/>
          </p:cNvSpPr>
          <p:nvPr>
            <p:ph type="sldNum" sz="quarter" idx="4"/>
          </p:nvPr>
        </p:nvSpPr>
        <p:spPr bwMode="auto">
          <a:xfrm>
            <a:off x="6553200" y="6267450"/>
            <a:ext cx="2133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bg2"/>
                </a:solidFill>
              </a:defRPr>
            </a:lvl1pPr>
          </a:lstStyle>
          <a:p>
            <a:fld id="{8B1F6904-525D-4A19-987B-6E82422A3028}"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000">
          <a:solidFill>
            <a:schemeClr val="bg2"/>
          </a:solidFill>
          <a:latin typeface="+mj-lt"/>
          <a:ea typeface="+mj-ea"/>
          <a:cs typeface="+mj-cs"/>
        </a:defRPr>
      </a:lvl1pPr>
      <a:lvl2pPr algn="ctr" rtl="0" eaLnBrk="1" fontAlgn="base" hangingPunct="1">
        <a:spcBef>
          <a:spcPct val="0"/>
        </a:spcBef>
        <a:spcAft>
          <a:spcPct val="0"/>
        </a:spcAft>
        <a:defRPr sz="4000">
          <a:solidFill>
            <a:schemeClr val="bg2"/>
          </a:solidFill>
          <a:latin typeface="Century Gothic" pitchFamily="34" charset="0"/>
        </a:defRPr>
      </a:lvl2pPr>
      <a:lvl3pPr algn="ctr" rtl="0" eaLnBrk="1" fontAlgn="base" hangingPunct="1">
        <a:spcBef>
          <a:spcPct val="0"/>
        </a:spcBef>
        <a:spcAft>
          <a:spcPct val="0"/>
        </a:spcAft>
        <a:defRPr sz="4000">
          <a:solidFill>
            <a:schemeClr val="bg2"/>
          </a:solidFill>
          <a:latin typeface="Century Gothic" pitchFamily="34" charset="0"/>
        </a:defRPr>
      </a:lvl3pPr>
      <a:lvl4pPr algn="ctr" rtl="0" eaLnBrk="1" fontAlgn="base" hangingPunct="1">
        <a:spcBef>
          <a:spcPct val="0"/>
        </a:spcBef>
        <a:spcAft>
          <a:spcPct val="0"/>
        </a:spcAft>
        <a:defRPr sz="4000">
          <a:solidFill>
            <a:schemeClr val="bg2"/>
          </a:solidFill>
          <a:latin typeface="Century Gothic" pitchFamily="34" charset="0"/>
        </a:defRPr>
      </a:lvl4pPr>
      <a:lvl5pPr algn="ctr" rtl="0" eaLnBrk="1" fontAlgn="base" hangingPunct="1">
        <a:spcBef>
          <a:spcPct val="0"/>
        </a:spcBef>
        <a:spcAft>
          <a:spcPct val="0"/>
        </a:spcAft>
        <a:defRPr sz="4000">
          <a:solidFill>
            <a:schemeClr val="bg2"/>
          </a:solidFill>
          <a:latin typeface="Century Gothic" pitchFamily="34" charset="0"/>
        </a:defRPr>
      </a:lvl5pPr>
      <a:lvl6pPr marL="457200" algn="ctr" rtl="0" eaLnBrk="1" fontAlgn="base" hangingPunct="1">
        <a:spcBef>
          <a:spcPct val="0"/>
        </a:spcBef>
        <a:spcAft>
          <a:spcPct val="0"/>
        </a:spcAft>
        <a:defRPr sz="4000">
          <a:solidFill>
            <a:schemeClr val="bg2"/>
          </a:solidFill>
          <a:latin typeface="Century Gothic" pitchFamily="34" charset="0"/>
        </a:defRPr>
      </a:lvl6pPr>
      <a:lvl7pPr marL="914400" algn="ctr" rtl="0" eaLnBrk="1" fontAlgn="base" hangingPunct="1">
        <a:spcBef>
          <a:spcPct val="0"/>
        </a:spcBef>
        <a:spcAft>
          <a:spcPct val="0"/>
        </a:spcAft>
        <a:defRPr sz="4000">
          <a:solidFill>
            <a:schemeClr val="bg2"/>
          </a:solidFill>
          <a:latin typeface="Century Gothic" pitchFamily="34" charset="0"/>
        </a:defRPr>
      </a:lvl7pPr>
      <a:lvl8pPr marL="1371600" algn="ctr" rtl="0" eaLnBrk="1" fontAlgn="base" hangingPunct="1">
        <a:spcBef>
          <a:spcPct val="0"/>
        </a:spcBef>
        <a:spcAft>
          <a:spcPct val="0"/>
        </a:spcAft>
        <a:defRPr sz="4000">
          <a:solidFill>
            <a:schemeClr val="bg2"/>
          </a:solidFill>
          <a:latin typeface="Century Gothic" pitchFamily="34" charset="0"/>
        </a:defRPr>
      </a:lvl8pPr>
      <a:lvl9pPr marL="1828800" algn="ctr" rtl="0" eaLnBrk="1" fontAlgn="base" hangingPunct="1">
        <a:spcBef>
          <a:spcPct val="0"/>
        </a:spcBef>
        <a:spcAft>
          <a:spcPct val="0"/>
        </a:spcAft>
        <a:defRPr sz="4000">
          <a:solidFill>
            <a:schemeClr val="bg2"/>
          </a:solidFill>
          <a:latin typeface="Century Gothic" pitchFamily="34" charset="0"/>
        </a:defRPr>
      </a:lvl9pPr>
    </p:titleStyle>
    <p:bodyStyle>
      <a:lvl1pPr marL="342900" indent="-342900" algn="l" rtl="0" eaLnBrk="1" fontAlgn="base" hangingPunct="1">
        <a:spcBef>
          <a:spcPct val="20000"/>
        </a:spcBef>
        <a:spcAft>
          <a:spcPct val="0"/>
        </a:spcAft>
        <a:buClr>
          <a:schemeClr val="tx1"/>
        </a:buClr>
        <a:buFont typeface="Century Gothic" pitchFamily="34" charset="0"/>
        <a:buChar char="□"/>
        <a:defRPr sz="3200">
          <a:solidFill>
            <a:schemeClr val="bg2"/>
          </a:solidFill>
          <a:latin typeface="+mn-lt"/>
          <a:ea typeface="+mn-ea"/>
          <a:cs typeface="+mn-cs"/>
        </a:defRPr>
      </a:lvl1pPr>
      <a:lvl2pPr marL="742950" indent="-285750" algn="l" rtl="0" eaLnBrk="1" fontAlgn="base" hangingPunct="1">
        <a:spcBef>
          <a:spcPct val="20000"/>
        </a:spcBef>
        <a:spcAft>
          <a:spcPct val="0"/>
        </a:spcAft>
        <a:buClr>
          <a:schemeClr val="tx1"/>
        </a:buClr>
        <a:buFont typeface="Century Gothic" pitchFamily="34" charset="0"/>
        <a:buChar char="□"/>
        <a:defRPr sz="2800">
          <a:solidFill>
            <a:schemeClr val="bg2"/>
          </a:solidFill>
          <a:latin typeface="+mn-lt"/>
        </a:defRPr>
      </a:lvl2pPr>
      <a:lvl3pPr marL="1143000" indent="-228600" algn="l" rtl="0" eaLnBrk="1" fontAlgn="base" hangingPunct="1">
        <a:spcBef>
          <a:spcPct val="20000"/>
        </a:spcBef>
        <a:spcAft>
          <a:spcPct val="0"/>
        </a:spcAft>
        <a:buClr>
          <a:schemeClr val="tx1"/>
        </a:buClr>
        <a:buFont typeface="Century Gothic" pitchFamily="34" charset="0"/>
        <a:buChar char="□"/>
        <a:defRPr sz="2400">
          <a:solidFill>
            <a:schemeClr val="bg2"/>
          </a:solidFill>
          <a:latin typeface="+mn-lt"/>
        </a:defRPr>
      </a:lvl3pPr>
      <a:lvl4pPr marL="16002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4pPr>
      <a:lvl5pPr marL="20574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5pPr>
      <a:lvl6pPr marL="25146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6pPr>
      <a:lvl7pPr marL="29718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7pPr>
      <a:lvl8pPr marL="34290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8pPr>
      <a:lvl9pPr marL="38862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200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971599" y="1340768"/>
            <a:ext cx="7276311" cy="4773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683568" y="1916832"/>
            <a:ext cx="7772400" cy="1470025"/>
          </a:xfrm>
        </p:spPr>
        <p:txBody>
          <a:bodyPr/>
          <a:lstStyle/>
          <a:p>
            <a:r>
              <a:rPr lang="en-GB" sz="6000" b="1" i="1" dirty="0">
                <a:solidFill>
                  <a:schemeClr val="tx1"/>
                </a:solidFill>
                <a:latin typeface="Times New Roman" panose="02020603050405020304" pitchFamily="18" charset="0"/>
                <a:cs typeface="Times New Roman" panose="02020603050405020304" pitchFamily="18" charset="0"/>
              </a:rPr>
              <a:t>Quran Appreciation</a:t>
            </a:r>
          </a:p>
        </p:txBody>
      </p:sp>
    </p:spTree>
    <p:extLst>
      <p:ext uri="{BB962C8B-B14F-4D97-AF65-F5344CB8AC3E}">
        <p14:creationId xmlns:p14="http://schemas.microsoft.com/office/powerpoint/2010/main" val="1676933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16000">
              <a:srgbClr val="FF99FF"/>
            </a:gs>
            <a:gs pos="0">
              <a:srgbClr val="FF3399"/>
            </a:gs>
            <a:gs pos="100000">
              <a:srgbClr val="FFFFCC"/>
            </a:gs>
          </a:gsLst>
          <a:lin ang="5400000" scaled="0"/>
          <a:tileRect/>
        </a:gradFill>
        <a:effectLst/>
      </p:bgPr>
    </p:bg>
    <p:spTree>
      <p:nvGrpSpPr>
        <p:cNvPr id="1" name=""/>
        <p:cNvGrpSpPr/>
        <p:nvPr/>
      </p:nvGrpSpPr>
      <p:grpSpPr>
        <a:xfrm>
          <a:off x="0" y="0"/>
          <a:ext cx="0" cy="0"/>
          <a:chOff x="0" y="0"/>
          <a:chExt cx="0" cy="0"/>
        </a:xfrm>
      </p:grpSpPr>
      <p:sp>
        <p:nvSpPr>
          <p:cNvPr id="3" name="Content Placeholder 2"/>
          <p:cNvSpPr txBox="1">
            <a:spLocks/>
          </p:cNvSpPr>
          <p:nvPr/>
        </p:nvSpPr>
        <p:spPr>
          <a:xfrm>
            <a:off x="683568" y="1052736"/>
            <a:ext cx="7622232" cy="5917842"/>
          </a:xfrm>
          <a:prstGeom prst="rect">
            <a:avLst/>
          </a:prstGeom>
        </p:spPr>
        <p:txBody>
          <a:bodyPr>
            <a:noAutofit/>
          </a:bodyPr>
          <a:lstStyle>
            <a:lvl1pPr marL="342900" indent="-342900" algn="l" rtl="0" eaLnBrk="1" fontAlgn="base" hangingPunct="1">
              <a:spcBef>
                <a:spcPct val="20000"/>
              </a:spcBef>
              <a:spcAft>
                <a:spcPct val="0"/>
              </a:spcAft>
              <a:buClr>
                <a:schemeClr val="tx1"/>
              </a:buClr>
              <a:buFont typeface="Century Gothic" pitchFamily="34" charset="0"/>
              <a:buChar char="□"/>
              <a:defRPr sz="3200">
                <a:solidFill>
                  <a:schemeClr val="bg2"/>
                </a:solidFill>
                <a:latin typeface="+mn-lt"/>
                <a:ea typeface="+mn-ea"/>
                <a:cs typeface="+mn-cs"/>
              </a:defRPr>
            </a:lvl1pPr>
            <a:lvl2pPr marL="742950" indent="-285750" algn="l" rtl="0" eaLnBrk="1" fontAlgn="base" hangingPunct="1">
              <a:spcBef>
                <a:spcPct val="20000"/>
              </a:spcBef>
              <a:spcAft>
                <a:spcPct val="0"/>
              </a:spcAft>
              <a:buClr>
                <a:schemeClr val="tx1"/>
              </a:buClr>
              <a:buFont typeface="Century Gothic" pitchFamily="34" charset="0"/>
              <a:buChar char="□"/>
              <a:defRPr sz="2800">
                <a:solidFill>
                  <a:schemeClr val="bg2"/>
                </a:solidFill>
                <a:latin typeface="+mn-lt"/>
              </a:defRPr>
            </a:lvl2pPr>
            <a:lvl3pPr marL="1143000" indent="-228600" algn="l" rtl="0" eaLnBrk="1" fontAlgn="base" hangingPunct="1">
              <a:spcBef>
                <a:spcPct val="20000"/>
              </a:spcBef>
              <a:spcAft>
                <a:spcPct val="0"/>
              </a:spcAft>
              <a:buClr>
                <a:schemeClr val="tx1"/>
              </a:buClr>
              <a:buFont typeface="Century Gothic" pitchFamily="34" charset="0"/>
              <a:buChar char="□"/>
              <a:defRPr sz="2400">
                <a:solidFill>
                  <a:schemeClr val="bg2"/>
                </a:solidFill>
                <a:latin typeface="+mn-lt"/>
              </a:defRPr>
            </a:lvl3pPr>
            <a:lvl4pPr marL="16002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4pPr>
            <a:lvl5pPr marL="20574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5pPr>
            <a:lvl6pPr marL="25146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6pPr>
            <a:lvl7pPr marL="29718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7pPr>
            <a:lvl8pPr marL="34290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8pPr>
            <a:lvl9pPr marL="38862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9pPr>
          </a:lstStyle>
          <a:p>
            <a:endParaRPr lang="en-GB" sz="2000" kern="0" dirty="0">
              <a:solidFill>
                <a:schemeClr val="tx1"/>
              </a:solidFill>
            </a:endParaRPr>
          </a:p>
        </p:txBody>
      </p:sp>
      <p:sp>
        <p:nvSpPr>
          <p:cNvPr id="4" name="Title 1"/>
          <p:cNvSpPr txBox="1">
            <a:spLocks/>
          </p:cNvSpPr>
          <p:nvPr/>
        </p:nvSpPr>
        <p:spPr>
          <a:xfrm>
            <a:off x="838200" y="206062"/>
            <a:ext cx="7910264" cy="486634"/>
          </a:xfrm>
          <a:prstGeom prst="rect">
            <a:avLst/>
          </a:prstGeom>
        </p:spPr>
        <p:txBody>
          <a:bodyPr/>
          <a:lstStyle>
            <a:lvl1pPr algn="ctr" rtl="0" eaLnBrk="1" fontAlgn="base" hangingPunct="1">
              <a:spcBef>
                <a:spcPct val="0"/>
              </a:spcBef>
              <a:spcAft>
                <a:spcPct val="0"/>
              </a:spcAft>
              <a:defRPr sz="4000">
                <a:solidFill>
                  <a:schemeClr val="bg2"/>
                </a:solidFill>
                <a:latin typeface="+mj-lt"/>
                <a:ea typeface="+mj-ea"/>
                <a:cs typeface="+mj-cs"/>
              </a:defRPr>
            </a:lvl1pPr>
            <a:lvl2pPr algn="ctr" rtl="0" eaLnBrk="1" fontAlgn="base" hangingPunct="1">
              <a:spcBef>
                <a:spcPct val="0"/>
              </a:spcBef>
              <a:spcAft>
                <a:spcPct val="0"/>
              </a:spcAft>
              <a:defRPr sz="4000">
                <a:solidFill>
                  <a:schemeClr val="bg2"/>
                </a:solidFill>
                <a:latin typeface="Century Gothic" pitchFamily="34" charset="0"/>
              </a:defRPr>
            </a:lvl2pPr>
            <a:lvl3pPr algn="ctr" rtl="0" eaLnBrk="1" fontAlgn="base" hangingPunct="1">
              <a:spcBef>
                <a:spcPct val="0"/>
              </a:spcBef>
              <a:spcAft>
                <a:spcPct val="0"/>
              </a:spcAft>
              <a:defRPr sz="4000">
                <a:solidFill>
                  <a:schemeClr val="bg2"/>
                </a:solidFill>
                <a:latin typeface="Century Gothic" pitchFamily="34" charset="0"/>
              </a:defRPr>
            </a:lvl3pPr>
            <a:lvl4pPr algn="ctr" rtl="0" eaLnBrk="1" fontAlgn="base" hangingPunct="1">
              <a:spcBef>
                <a:spcPct val="0"/>
              </a:spcBef>
              <a:spcAft>
                <a:spcPct val="0"/>
              </a:spcAft>
              <a:defRPr sz="4000">
                <a:solidFill>
                  <a:schemeClr val="bg2"/>
                </a:solidFill>
                <a:latin typeface="Century Gothic" pitchFamily="34" charset="0"/>
              </a:defRPr>
            </a:lvl4pPr>
            <a:lvl5pPr algn="ctr" rtl="0" eaLnBrk="1" fontAlgn="base" hangingPunct="1">
              <a:spcBef>
                <a:spcPct val="0"/>
              </a:spcBef>
              <a:spcAft>
                <a:spcPct val="0"/>
              </a:spcAft>
              <a:defRPr sz="4000">
                <a:solidFill>
                  <a:schemeClr val="bg2"/>
                </a:solidFill>
                <a:latin typeface="Century Gothic" pitchFamily="34" charset="0"/>
              </a:defRPr>
            </a:lvl5pPr>
            <a:lvl6pPr marL="457200" algn="ctr" rtl="0" eaLnBrk="1" fontAlgn="base" hangingPunct="1">
              <a:spcBef>
                <a:spcPct val="0"/>
              </a:spcBef>
              <a:spcAft>
                <a:spcPct val="0"/>
              </a:spcAft>
              <a:defRPr sz="4000">
                <a:solidFill>
                  <a:schemeClr val="bg2"/>
                </a:solidFill>
                <a:latin typeface="Century Gothic" pitchFamily="34" charset="0"/>
              </a:defRPr>
            </a:lvl6pPr>
            <a:lvl7pPr marL="914400" algn="ctr" rtl="0" eaLnBrk="1" fontAlgn="base" hangingPunct="1">
              <a:spcBef>
                <a:spcPct val="0"/>
              </a:spcBef>
              <a:spcAft>
                <a:spcPct val="0"/>
              </a:spcAft>
              <a:defRPr sz="4000">
                <a:solidFill>
                  <a:schemeClr val="bg2"/>
                </a:solidFill>
                <a:latin typeface="Century Gothic" pitchFamily="34" charset="0"/>
              </a:defRPr>
            </a:lvl7pPr>
            <a:lvl8pPr marL="1371600" algn="ctr" rtl="0" eaLnBrk="1" fontAlgn="base" hangingPunct="1">
              <a:spcBef>
                <a:spcPct val="0"/>
              </a:spcBef>
              <a:spcAft>
                <a:spcPct val="0"/>
              </a:spcAft>
              <a:defRPr sz="4000">
                <a:solidFill>
                  <a:schemeClr val="bg2"/>
                </a:solidFill>
                <a:latin typeface="Century Gothic" pitchFamily="34" charset="0"/>
              </a:defRPr>
            </a:lvl8pPr>
            <a:lvl9pPr marL="1828800" algn="ctr" rtl="0" eaLnBrk="1" fontAlgn="base" hangingPunct="1">
              <a:spcBef>
                <a:spcPct val="0"/>
              </a:spcBef>
              <a:spcAft>
                <a:spcPct val="0"/>
              </a:spcAft>
              <a:defRPr sz="4000">
                <a:solidFill>
                  <a:schemeClr val="bg2"/>
                </a:solidFill>
                <a:latin typeface="Century Gothic" pitchFamily="34" charset="0"/>
              </a:defRPr>
            </a:lvl9pPr>
          </a:lstStyle>
          <a:p>
            <a:endParaRPr lang="en-GB" b="1" kern="0" dirty="0">
              <a:latin typeface="+mn-lt"/>
            </a:endParaRPr>
          </a:p>
        </p:txBody>
      </p:sp>
      <p:sp>
        <p:nvSpPr>
          <p:cNvPr id="2" name="Rectangle 1"/>
          <p:cNvSpPr/>
          <p:nvPr/>
        </p:nvSpPr>
        <p:spPr>
          <a:xfrm>
            <a:off x="838200" y="482290"/>
            <a:ext cx="5822032" cy="1015663"/>
          </a:xfrm>
          <a:prstGeom prst="rect">
            <a:avLst/>
          </a:prstGeom>
        </p:spPr>
        <p:txBody>
          <a:bodyPr wrap="square">
            <a:spAutoFit/>
          </a:bodyPr>
          <a:lstStyle/>
          <a:p>
            <a:r>
              <a:rPr lang="en-GB" dirty="0"/>
              <a:t> </a:t>
            </a:r>
            <a:endParaRPr lang="en-GB" sz="2000" dirty="0"/>
          </a:p>
          <a:p>
            <a:endParaRPr lang="en-GB" sz="2000" dirty="0"/>
          </a:p>
          <a:p>
            <a:endParaRPr lang="en-GB" sz="2000" dirty="0"/>
          </a:p>
        </p:txBody>
      </p:sp>
      <p:sp>
        <p:nvSpPr>
          <p:cNvPr id="6" name="Content Placeholder 2"/>
          <p:cNvSpPr txBox="1">
            <a:spLocks/>
          </p:cNvSpPr>
          <p:nvPr/>
        </p:nvSpPr>
        <p:spPr>
          <a:xfrm>
            <a:off x="467544" y="1340768"/>
            <a:ext cx="7252229" cy="2277677"/>
          </a:xfrm>
          <a:prstGeom prst="rect">
            <a:avLst/>
          </a:prstGeom>
        </p:spPr>
        <p:txBody>
          <a:bodyPr>
            <a:noAutofit/>
          </a:bodyPr>
          <a:lstStyle>
            <a:lvl1pPr marL="342900" indent="-342900" algn="l" rtl="0" eaLnBrk="1" fontAlgn="base" hangingPunct="1">
              <a:spcBef>
                <a:spcPct val="20000"/>
              </a:spcBef>
              <a:spcAft>
                <a:spcPct val="0"/>
              </a:spcAft>
              <a:buClr>
                <a:schemeClr val="tx1"/>
              </a:buClr>
              <a:buFont typeface="Century Gothic" pitchFamily="34" charset="0"/>
              <a:buChar char="□"/>
              <a:defRPr sz="3200">
                <a:solidFill>
                  <a:schemeClr val="bg2"/>
                </a:solidFill>
                <a:latin typeface="+mn-lt"/>
                <a:ea typeface="+mn-ea"/>
                <a:cs typeface="+mn-cs"/>
              </a:defRPr>
            </a:lvl1pPr>
            <a:lvl2pPr marL="742950" indent="-285750" algn="l" rtl="0" eaLnBrk="1" fontAlgn="base" hangingPunct="1">
              <a:spcBef>
                <a:spcPct val="20000"/>
              </a:spcBef>
              <a:spcAft>
                <a:spcPct val="0"/>
              </a:spcAft>
              <a:buClr>
                <a:schemeClr val="tx1"/>
              </a:buClr>
              <a:buFont typeface="Century Gothic" pitchFamily="34" charset="0"/>
              <a:buChar char="□"/>
              <a:defRPr sz="2800">
                <a:solidFill>
                  <a:schemeClr val="bg2"/>
                </a:solidFill>
                <a:latin typeface="+mn-lt"/>
              </a:defRPr>
            </a:lvl2pPr>
            <a:lvl3pPr marL="1143000" indent="-228600" algn="l" rtl="0" eaLnBrk="1" fontAlgn="base" hangingPunct="1">
              <a:spcBef>
                <a:spcPct val="20000"/>
              </a:spcBef>
              <a:spcAft>
                <a:spcPct val="0"/>
              </a:spcAft>
              <a:buClr>
                <a:schemeClr val="tx1"/>
              </a:buClr>
              <a:buFont typeface="Century Gothic" pitchFamily="34" charset="0"/>
              <a:buChar char="□"/>
              <a:defRPr sz="2400">
                <a:solidFill>
                  <a:schemeClr val="bg2"/>
                </a:solidFill>
                <a:latin typeface="+mn-lt"/>
              </a:defRPr>
            </a:lvl3pPr>
            <a:lvl4pPr marL="16002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4pPr>
            <a:lvl5pPr marL="20574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5pPr>
            <a:lvl6pPr marL="25146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6pPr>
            <a:lvl7pPr marL="29718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7pPr>
            <a:lvl8pPr marL="34290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8pPr>
            <a:lvl9pPr marL="38862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9pPr>
          </a:lstStyle>
          <a:p>
            <a:r>
              <a:rPr lang="ar-SA" sz="4800" b="1" kern="0" dirty="0">
                <a:solidFill>
                  <a:srgbClr val="002060"/>
                </a:solidFill>
              </a:rPr>
              <a:t>قِيلَ ادْخُلِ الْجَنَّةَ</a:t>
            </a:r>
            <a:r>
              <a:rPr lang="ar-SY" sz="4800" b="1" kern="0" dirty="0">
                <a:solidFill>
                  <a:srgbClr val="002060"/>
                </a:solidFill>
              </a:rPr>
              <a:t>...</a:t>
            </a:r>
            <a:br>
              <a:rPr lang="en-GB" sz="4800" b="1" kern="0" dirty="0">
                <a:solidFill>
                  <a:srgbClr val="002060"/>
                </a:solidFill>
              </a:rPr>
            </a:br>
            <a:r>
              <a:rPr lang="en-GB" sz="4800" i="1" kern="0" dirty="0">
                <a:solidFill>
                  <a:srgbClr val="002060"/>
                </a:solidFill>
              </a:rPr>
              <a:t>He was told, ‘Enter paradise!’…</a:t>
            </a:r>
            <a:endParaRPr lang="en-GB" sz="4800" kern="0" dirty="0">
              <a:solidFill>
                <a:srgbClr val="002060"/>
              </a:solidFill>
            </a:endParaRPr>
          </a:p>
        </p:txBody>
      </p:sp>
      <p:sp>
        <p:nvSpPr>
          <p:cNvPr id="5" name="Rectangle 4"/>
          <p:cNvSpPr/>
          <p:nvPr/>
        </p:nvSpPr>
        <p:spPr>
          <a:xfrm>
            <a:off x="653359" y="3972355"/>
            <a:ext cx="7066414" cy="2031325"/>
          </a:xfrm>
          <a:prstGeom prst="rect">
            <a:avLst/>
          </a:prstGeom>
        </p:spPr>
        <p:txBody>
          <a:bodyPr wrap="square">
            <a:spAutoFit/>
          </a:bodyPr>
          <a:lstStyle/>
          <a:p>
            <a:r>
              <a:rPr lang="en-GB" dirty="0"/>
              <a:t>The paradise being referred to here is the paradise in </a:t>
            </a:r>
            <a:r>
              <a:rPr lang="en-GB" dirty="0" err="1"/>
              <a:t>Barzakh</a:t>
            </a:r>
            <a:r>
              <a:rPr lang="en-GB" dirty="0"/>
              <a:t> (not the paradise in the Hereafter). </a:t>
            </a:r>
          </a:p>
          <a:p>
            <a:r>
              <a:rPr lang="en-GB" dirty="0" err="1"/>
              <a:t>Barzakh</a:t>
            </a:r>
            <a:r>
              <a:rPr lang="en-GB" dirty="0"/>
              <a:t> is </a:t>
            </a:r>
            <a:r>
              <a:rPr lang="en-GB" b="1" dirty="0"/>
              <a:t>the intermediary place </a:t>
            </a:r>
            <a:r>
              <a:rPr lang="en-GB" dirty="0"/>
              <a:t>between this physical world and the Hereafter. </a:t>
            </a:r>
          </a:p>
          <a:p>
            <a:endParaRPr lang="en-GB" dirty="0"/>
          </a:p>
          <a:p>
            <a:r>
              <a:rPr lang="en-GB" dirty="0"/>
              <a:t>It is where the souls of the dead reside while awaiting the Day of Judgement and the start of the Hereafter:</a:t>
            </a:r>
          </a:p>
        </p:txBody>
      </p:sp>
    </p:spTree>
    <p:extLst>
      <p:ext uri="{BB962C8B-B14F-4D97-AF65-F5344CB8AC3E}">
        <p14:creationId xmlns:p14="http://schemas.microsoft.com/office/powerpoint/2010/main" val="2560566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16000">
              <a:srgbClr val="FF99FF"/>
            </a:gs>
            <a:gs pos="0">
              <a:srgbClr val="FF3399"/>
            </a:gs>
            <a:gs pos="100000">
              <a:srgbClr val="FFFFCC"/>
            </a:gs>
          </a:gsLst>
          <a:lin ang="5400000" scaled="0"/>
          <a:tileRect/>
        </a:gradFill>
        <a:effectLst/>
      </p:bgPr>
    </p:bg>
    <p:spTree>
      <p:nvGrpSpPr>
        <p:cNvPr id="1" name=""/>
        <p:cNvGrpSpPr/>
        <p:nvPr/>
      </p:nvGrpSpPr>
      <p:grpSpPr>
        <a:xfrm>
          <a:off x="0" y="0"/>
          <a:ext cx="0" cy="0"/>
          <a:chOff x="0" y="0"/>
          <a:chExt cx="0" cy="0"/>
        </a:xfrm>
      </p:grpSpPr>
      <p:sp>
        <p:nvSpPr>
          <p:cNvPr id="3" name="Content Placeholder 2"/>
          <p:cNvSpPr txBox="1">
            <a:spLocks/>
          </p:cNvSpPr>
          <p:nvPr/>
        </p:nvSpPr>
        <p:spPr>
          <a:xfrm>
            <a:off x="683568" y="1052736"/>
            <a:ext cx="7622232" cy="5917842"/>
          </a:xfrm>
          <a:prstGeom prst="rect">
            <a:avLst/>
          </a:prstGeom>
        </p:spPr>
        <p:txBody>
          <a:bodyPr>
            <a:noAutofit/>
          </a:bodyPr>
          <a:lstStyle>
            <a:lvl1pPr marL="342900" indent="-342900" algn="l" rtl="0" eaLnBrk="1" fontAlgn="base" hangingPunct="1">
              <a:spcBef>
                <a:spcPct val="20000"/>
              </a:spcBef>
              <a:spcAft>
                <a:spcPct val="0"/>
              </a:spcAft>
              <a:buClr>
                <a:schemeClr val="tx1"/>
              </a:buClr>
              <a:buFont typeface="Century Gothic" pitchFamily="34" charset="0"/>
              <a:buChar char="□"/>
              <a:defRPr sz="3200">
                <a:solidFill>
                  <a:schemeClr val="bg2"/>
                </a:solidFill>
                <a:latin typeface="+mn-lt"/>
                <a:ea typeface="+mn-ea"/>
                <a:cs typeface="+mn-cs"/>
              </a:defRPr>
            </a:lvl1pPr>
            <a:lvl2pPr marL="742950" indent="-285750" algn="l" rtl="0" eaLnBrk="1" fontAlgn="base" hangingPunct="1">
              <a:spcBef>
                <a:spcPct val="20000"/>
              </a:spcBef>
              <a:spcAft>
                <a:spcPct val="0"/>
              </a:spcAft>
              <a:buClr>
                <a:schemeClr val="tx1"/>
              </a:buClr>
              <a:buFont typeface="Century Gothic" pitchFamily="34" charset="0"/>
              <a:buChar char="□"/>
              <a:defRPr sz="2800">
                <a:solidFill>
                  <a:schemeClr val="bg2"/>
                </a:solidFill>
                <a:latin typeface="+mn-lt"/>
              </a:defRPr>
            </a:lvl2pPr>
            <a:lvl3pPr marL="1143000" indent="-228600" algn="l" rtl="0" eaLnBrk="1" fontAlgn="base" hangingPunct="1">
              <a:spcBef>
                <a:spcPct val="20000"/>
              </a:spcBef>
              <a:spcAft>
                <a:spcPct val="0"/>
              </a:spcAft>
              <a:buClr>
                <a:schemeClr val="tx1"/>
              </a:buClr>
              <a:buFont typeface="Century Gothic" pitchFamily="34" charset="0"/>
              <a:buChar char="□"/>
              <a:defRPr sz="2400">
                <a:solidFill>
                  <a:schemeClr val="bg2"/>
                </a:solidFill>
                <a:latin typeface="+mn-lt"/>
              </a:defRPr>
            </a:lvl3pPr>
            <a:lvl4pPr marL="16002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4pPr>
            <a:lvl5pPr marL="20574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5pPr>
            <a:lvl6pPr marL="25146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6pPr>
            <a:lvl7pPr marL="29718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7pPr>
            <a:lvl8pPr marL="34290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8pPr>
            <a:lvl9pPr marL="38862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9pPr>
          </a:lstStyle>
          <a:p>
            <a:endParaRPr lang="en-GB" sz="2000" kern="0" dirty="0">
              <a:solidFill>
                <a:schemeClr val="tx1"/>
              </a:solidFill>
            </a:endParaRPr>
          </a:p>
        </p:txBody>
      </p:sp>
      <p:sp>
        <p:nvSpPr>
          <p:cNvPr id="4" name="Title 1"/>
          <p:cNvSpPr txBox="1">
            <a:spLocks/>
          </p:cNvSpPr>
          <p:nvPr/>
        </p:nvSpPr>
        <p:spPr>
          <a:xfrm>
            <a:off x="838200" y="206062"/>
            <a:ext cx="7910264" cy="486634"/>
          </a:xfrm>
          <a:prstGeom prst="rect">
            <a:avLst/>
          </a:prstGeom>
        </p:spPr>
        <p:txBody>
          <a:bodyPr/>
          <a:lstStyle>
            <a:lvl1pPr algn="ctr" rtl="0" eaLnBrk="1" fontAlgn="base" hangingPunct="1">
              <a:spcBef>
                <a:spcPct val="0"/>
              </a:spcBef>
              <a:spcAft>
                <a:spcPct val="0"/>
              </a:spcAft>
              <a:defRPr sz="4000">
                <a:solidFill>
                  <a:schemeClr val="bg2"/>
                </a:solidFill>
                <a:latin typeface="+mj-lt"/>
                <a:ea typeface="+mj-ea"/>
                <a:cs typeface="+mj-cs"/>
              </a:defRPr>
            </a:lvl1pPr>
            <a:lvl2pPr algn="ctr" rtl="0" eaLnBrk="1" fontAlgn="base" hangingPunct="1">
              <a:spcBef>
                <a:spcPct val="0"/>
              </a:spcBef>
              <a:spcAft>
                <a:spcPct val="0"/>
              </a:spcAft>
              <a:defRPr sz="4000">
                <a:solidFill>
                  <a:schemeClr val="bg2"/>
                </a:solidFill>
                <a:latin typeface="Century Gothic" pitchFamily="34" charset="0"/>
              </a:defRPr>
            </a:lvl2pPr>
            <a:lvl3pPr algn="ctr" rtl="0" eaLnBrk="1" fontAlgn="base" hangingPunct="1">
              <a:spcBef>
                <a:spcPct val="0"/>
              </a:spcBef>
              <a:spcAft>
                <a:spcPct val="0"/>
              </a:spcAft>
              <a:defRPr sz="4000">
                <a:solidFill>
                  <a:schemeClr val="bg2"/>
                </a:solidFill>
                <a:latin typeface="Century Gothic" pitchFamily="34" charset="0"/>
              </a:defRPr>
            </a:lvl3pPr>
            <a:lvl4pPr algn="ctr" rtl="0" eaLnBrk="1" fontAlgn="base" hangingPunct="1">
              <a:spcBef>
                <a:spcPct val="0"/>
              </a:spcBef>
              <a:spcAft>
                <a:spcPct val="0"/>
              </a:spcAft>
              <a:defRPr sz="4000">
                <a:solidFill>
                  <a:schemeClr val="bg2"/>
                </a:solidFill>
                <a:latin typeface="Century Gothic" pitchFamily="34" charset="0"/>
              </a:defRPr>
            </a:lvl4pPr>
            <a:lvl5pPr algn="ctr" rtl="0" eaLnBrk="1" fontAlgn="base" hangingPunct="1">
              <a:spcBef>
                <a:spcPct val="0"/>
              </a:spcBef>
              <a:spcAft>
                <a:spcPct val="0"/>
              </a:spcAft>
              <a:defRPr sz="4000">
                <a:solidFill>
                  <a:schemeClr val="bg2"/>
                </a:solidFill>
                <a:latin typeface="Century Gothic" pitchFamily="34" charset="0"/>
              </a:defRPr>
            </a:lvl5pPr>
            <a:lvl6pPr marL="457200" algn="ctr" rtl="0" eaLnBrk="1" fontAlgn="base" hangingPunct="1">
              <a:spcBef>
                <a:spcPct val="0"/>
              </a:spcBef>
              <a:spcAft>
                <a:spcPct val="0"/>
              </a:spcAft>
              <a:defRPr sz="4000">
                <a:solidFill>
                  <a:schemeClr val="bg2"/>
                </a:solidFill>
                <a:latin typeface="Century Gothic" pitchFamily="34" charset="0"/>
              </a:defRPr>
            </a:lvl6pPr>
            <a:lvl7pPr marL="914400" algn="ctr" rtl="0" eaLnBrk="1" fontAlgn="base" hangingPunct="1">
              <a:spcBef>
                <a:spcPct val="0"/>
              </a:spcBef>
              <a:spcAft>
                <a:spcPct val="0"/>
              </a:spcAft>
              <a:defRPr sz="4000">
                <a:solidFill>
                  <a:schemeClr val="bg2"/>
                </a:solidFill>
                <a:latin typeface="Century Gothic" pitchFamily="34" charset="0"/>
              </a:defRPr>
            </a:lvl7pPr>
            <a:lvl8pPr marL="1371600" algn="ctr" rtl="0" eaLnBrk="1" fontAlgn="base" hangingPunct="1">
              <a:spcBef>
                <a:spcPct val="0"/>
              </a:spcBef>
              <a:spcAft>
                <a:spcPct val="0"/>
              </a:spcAft>
              <a:defRPr sz="4000">
                <a:solidFill>
                  <a:schemeClr val="bg2"/>
                </a:solidFill>
                <a:latin typeface="Century Gothic" pitchFamily="34" charset="0"/>
              </a:defRPr>
            </a:lvl8pPr>
            <a:lvl9pPr marL="1828800" algn="ctr" rtl="0" eaLnBrk="1" fontAlgn="base" hangingPunct="1">
              <a:spcBef>
                <a:spcPct val="0"/>
              </a:spcBef>
              <a:spcAft>
                <a:spcPct val="0"/>
              </a:spcAft>
              <a:defRPr sz="4000">
                <a:solidFill>
                  <a:schemeClr val="bg2"/>
                </a:solidFill>
                <a:latin typeface="Century Gothic" pitchFamily="34" charset="0"/>
              </a:defRPr>
            </a:lvl9pPr>
          </a:lstStyle>
          <a:p>
            <a:endParaRPr lang="en-GB" b="1" kern="0" dirty="0">
              <a:latin typeface="+mn-lt"/>
            </a:endParaRPr>
          </a:p>
        </p:txBody>
      </p:sp>
      <p:sp>
        <p:nvSpPr>
          <p:cNvPr id="2" name="Rectangle 1"/>
          <p:cNvSpPr/>
          <p:nvPr/>
        </p:nvSpPr>
        <p:spPr>
          <a:xfrm>
            <a:off x="838200" y="482290"/>
            <a:ext cx="5822032" cy="1015663"/>
          </a:xfrm>
          <a:prstGeom prst="rect">
            <a:avLst/>
          </a:prstGeom>
        </p:spPr>
        <p:txBody>
          <a:bodyPr wrap="square">
            <a:spAutoFit/>
          </a:bodyPr>
          <a:lstStyle/>
          <a:p>
            <a:r>
              <a:rPr lang="en-GB" dirty="0"/>
              <a:t> </a:t>
            </a:r>
            <a:endParaRPr lang="en-GB" sz="2000" dirty="0"/>
          </a:p>
          <a:p>
            <a:endParaRPr lang="en-GB" sz="2000" dirty="0"/>
          </a:p>
          <a:p>
            <a:endParaRPr lang="en-GB" sz="2000" dirty="0"/>
          </a:p>
        </p:txBody>
      </p:sp>
      <p:pic>
        <p:nvPicPr>
          <p:cNvPr id="7" name="Picture 2" descr="https://gregmiller21stcenturyleadership.files.wordpress.com/2012/05/reflection-s1llcr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482290"/>
            <a:ext cx="4122259" cy="294671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528673" y="3629516"/>
            <a:ext cx="5526360" cy="2492990"/>
          </a:xfrm>
          <a:prstGeom prst="rect">
            <a:avLst/>
          </a:prstGeom>
        </p:spPr>
        <p:txBody>
          <a:bodyPr wrap="square">
            <a:spAutoFit/>
          </a:bodyPr>
          <a:lstStyle/>
          <a:p>
            <a:r>
              <a:rPr lang="en-GB" sz="2400" dirty="0"/>
              <a:t>Brainstorm some things that you can do today that will contribute to your </a:t>
            </a:r>
            <a:r>
              <a:rPr lang="en-GB" sz="2400" dirty="0" err="1"/>
              <a:t>thawab</a:t>
            </a:r>
            <a:r>
              <a:rPr lang="en-GB" sz="2400" dirty="0"/>
              <a:t> </a:t>
            </a:r>
            <a:r>
              <a:rPr lang="en-GB" sz="2400" dirty="0" err="1"/>
              <a:t>Jaariya</a:t>
            </a:r>
            <a:r>
              <a:rPr lang="en-GB" sz="2400" dirty="0"/>
              <a:t> and allow you to continue getting rewarded even after your death. </a:t>
            </a:r>
          </a:p>
          <a:p>
            <a:endParaRPr lang="en-GB" dirty="0"/>
          </a:p>
          <a:p>
            <a:endParaRPr lang="en-GB" dirty="0"/>
          </a:p>
        </p:txBody>
      </p:sp>
    </p:spTree>
    <p:extLst>
      <p:ext uri="{BB962C8B-B14F-4D97-AF65-F5344CB8AC3E}">
        <p14:creationId xmlns:p14="http://schemas.microsoft.com/office/powerpoint/2010/main" val="296258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5" y="1340768"/>
            <a:ext cx="6871531"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Heart 3"/>
          <p:cNvSpPr/>
          <p:nvPr/>
        </p:nvSpPr>
        <p:spPr>
          <a:xfrm rot="515450">
            <a:off x="7759653" y="5181750"/>
            <a:ext cx="905124" cy="1138361"/>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26493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16000">
              <a:srgbClr val="FF99FF"/>
            </a:gs>
            <a:gs pos="0">
              <a:srgbClr val="FF3399"/>
            </a:gs>
            <a:gs pos="100000">
              <a:srgbClr val="FFFFCC"/>
            </a:gs>
          </a:gsLst>
          <a:lin ang="5400000" scaled="0"/>
          <a:tileRect/>
        </a:gradFill>
        <a:effectLst/>
      </p:bgPr>
    </p:bg>
    <p:spTree>
      <p:nvGrpSpPr>
        <p:cNvPr id="1" name=""/>
        <p:cNvGrpSpPr/>
        <p:nvPr/>
      </p:nvGrpSpPr>
      <p:grpSpPr>
        <a:xfrm>
          <a:off x="0" y="0"/>
          <a:ext cx="0" cy="0"/>
          <a:chOff x="0" y="0"/>
          <a:chExt cx="0" cy="0"/>
        </a:xfrm>
      </p:grpSpPr>
      <p:sp>
        <p:nvSpPr>
          <p:cNvPr id="3" name="Content Placeholder 2"/>
          <p:cNvSpPr txBox="1">
            <a:spLocks/>
          </p:cNvSpPr>
          <p:nvPr/>
        </p:nvSpPr>
        <p:spPr>
          <a:xfrm>
            <a:off x="683568" y="1052736"/>
            <a:ext cx="7622232" cy="5917842"/>
          </a:xfrm>
          <a:prstGeom prst="rect">
            <a:avLst/>
          </a:prstGeom>
        </p:spPr>
        <p:txBody>
          <a:bodyPr>
            <a:noAutofit/>
          </a:bodyPr>
          <a:lstStyle>
            <a:lvl1pPr marL="342900" indent="-342900" algn="l" rtl="0" eaLnBrk="1" fontAlgn="base" hangingPunct="1">
              <a:spcBef>
                <a:spcPct val="20000"/>
              </a:spcBef>
              <a:spcAft>
                <a:spcPct val="0"/>
              </a:spcAft>
              <a:buClr>
                <a:schemeClr val="tx1"/>
              </a:buClr>
              <a:buFont typeface="Century Gothic" pitchFamily="34" charset="0"/>
              <a:buChar char="□"/>
              <a:defRPr sz="3200">
                <a:solidFill>
                  <a:schemeClr val="bg2"/>
                </a:solidFill>
                <a:latin typeface="+mn-lt"/>
                <a:ea typeface="+mn-ea"/>
                <a:cs typeface="+mn-cs"/>
              </a:defRPr>
            </a:lvl1pPr>
            <a:lvl2pPr marL="742950" indent="-285750" algn="l" rtl="0" eaLnBrk="1" fontAlgn="base" hangingPunct="1">
              <a:spcBef>
                <a:spcPct val="20000"/>
              </a:spcBef>
              <a:spcAft>
                <a:spcPct val="0"/>
              </a:spcAft>
              <a:buClr>
                <a:schemeClr val="tx1"/>
              </a:buClr>
              <a:buFont typeface="Century Gothic" pitchFamily="34" charset="0"/>
              <a:buChar char="□"/>
              <a:defRPr sz="2800">
                <a:solidFill>
                  <a:schemeClr val="bg2"/>
                </a:solidFill>
                <a:latin typeface="+mn-lt"/>
              </a:defRPr>
            </a:lvl2pPr>
            <a:lvl3pPr marL="1143000" indent="-228600" algn="l" rtl="0" eaLnBrk="1" fontAlgn="base" hangingPunct="1">
              <a:spcBef>
                <a:spcPct val="20000"/>
              </a:spcBef>
              <a:spcAft>
                <a:spcPct val="0"/>
              </a:spcAft>
              <a:buClr>
                <a:schemeClr val="tx1"/>
              </a:buClr>
              <a:buFont typeface="Century Gothic" pitchFamily="34" charset="0"/>
              <a:buChar char="□"/>
              <a:defRPr sz="2400">
                <a:solidFill>
                  <a:schemeClr val="bg2"/>
                </a:solidFill>
                <a:latin typeface="+mn-lt"/>
              </a:defRPr>
            </a:lvl3pPr>
            <a:lvl4pPr marL="16002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4pPr>
            <a:lvl5pPr marL="20574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5pPr>
            <a:lvl6pPr marL="25146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6pPr>
            <a:lvl7pPr marL="29718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7pPr>
            <a:lvl8pPr marL="34290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8pPr>
            <a:lvl9pPr marL="38862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9pPr>
          </a:lstStyle>
          <a:p>
            <a:endParaRPr lang="en-GB" sz="2000" kern="0" dirty="0">
              <a:solidFill>
                <a:schemeClr val="tx1"/>
              </a:solidFill>
            </a:endParaRPr>
          </a:p>
        </p:txBody>
      </p:sp>
      <p:sp>
        <p:nvSpPr>
          <p:cNvPr id="4" name="Title 1"/>
          <p:cNvSpPr txBox="1">
            <a:spLocks/>
          </p:cNvSpPr>
          <p:nvPr/>
        </p:nvSpPr>
        <p:spPr>
          <a:xfrm>
            <a:off x="838200" y="206062"/>
            <a:ext cx="7910264" cy="486634"/>
          </a:xfrm>
          <a:prstGeom prst="rect">
            <a:avLst/>
          </a:prstGeom>
        </p:spPr>
        <p:txBody>
          <a:bodyPr/>
          <a:lstStyle>
            <a:lvl1pPr algn="ctr" rtl="0" eaLnBrk="1" fontAlgn="base" hangingPunct="1">
              <a:spcBef>
                <a:spcPct val="0"/>
              </a:spcBef>
              <a:spcAft>
                <a:spcPct val="0"/>
              </a:spcAft>
              <a:defRPr sz="4000">
                <a:solidFill>
                  <a:schemeClr val="bg2"/>
                </a:solidFill>
                <a:latin typeface="+mj-lt"/>
                <a:ea typeface="+mj-ea"/>
                <a:cs typeface="+mj-cs"/>
              </a:defRPr>
            </a:lvl1pPr>
            <a:lvl2pPr algn="ctr" rtl="0" eaLnBrk="1" fontAlgn="base" hangingPunct="1">
              <a:spcBef>
                <a:spcPct val="0"/>
              </a:spcBef>
              <a:spcAft>
                <a:spcPct val="0"/>
              </a:spcAft>
              <a:defRPr sz="4000">
                <a:solidFill>
                  <a:schemeClr val="bg2"/>
                </a:solidFill>
                <a:latin typeface="Century Gothic" pitchFamily="34" charset="0"/>
              </a:defRPr>
            </a:lvl2pPr>
            <a:lvl3pPr algn="ctr" rtl="0" eaLnBrk="1" fontAlgn="base" hangingPunct="1">
              <a:spcBef>
                <a:spcPct val="0"/>
              </a:spcBef>
              <a:spcAft>
                <a:spcPct val="0"/>
              </a:spcAft>
              <a:defRPr sz="4000">
                <a:solidFill>
                  <a:schemeClr val="bg2"/>
                </a:solidFill>
                <a:latin typeface="Century Gothic" pitchFamily="34" charset="0"/>
              </a:defRPr>
            </a:lvl3pPr>
            <a:lvl4pPr algn="ctr" rtl="0" eaLnBrk="1" fontAlgn="base" hangingPunct="1">
              <a:spcBef>
                <a:spcPct val="0"/>
              </a:spcBef>
              <a:spcAft>
                <a:spcPct val="0"/>
              </a:spcAft>
              <a:defRPr sz="4000">
                <a:solidFill>
                  <a:schemeClr val="bg2"/>
                </a:solidFill>
                <a:latin typeface="Century Gothic" pitchFamily="34" charset="0"/>
              </a:defRPr>
            </a:lvl4pPr>
            <a:lvl5pPr algn="ctr" rtl="0" eaLnBrk="1" fontAlgn="base" hangingPunct="1">
              <a:spcBef>
                <a:spcPct val="0"/>
              </a:spcBef>
              <a:spcAft>
                <a:spcPct val="0"/>
              </a:spcAft>
              <a:defRPr sz="4000">
                <a:solidFill>
                  <a:schemeClr val="bg2"/>
                </a:solidFill>
                <a:latin typeface="Century Gothic" pitchFamily="34" charset="0"/>
              </a:defRPr>
            </a:lvl5pPr>
            <a:lvl6pPr marL="457200" algn="ctr" rtl="0" eaLnBrk="1" fontAlgn="base" hangingPunct="1">
              <a:spcBef>
                <a:spcPct val="0"/>
              </a:spcBef>
              <a:spcAft>
                <a:spcPct val="0"/>
              </a:spcAft>
              <a:defRPr sz="4000">
                <a:solidFill>
                  <a:schemeClr val="bg2"/>
                </a:solidFill>
                <a:latin typeface="Century Gothic" pitchFamily="34" charset="0"/>
              </a:defRPr>
            </a:lvl6pPr>
            <a:lvl7pPr marL="914400" algn="ctr" rtl="0" eaLnBrk="1" fontAlgn="base" hangingPunct="1">
              <a:spcBef>
                <a:spcPct val="0"/>
              </a:spcBef>
              <a:spcAft>
                <a:spcPct val="0"/>
              </a:spcAft>
              <a:defRPr sz="4000">
                <a:solidFill>
                  <a:schemeClr val="bg2"/>
                </a:solidFill>
                <a:latin typeface="Century Gothic" pitchFamily="34" charset="0"/>
              </a:defRPr>
            </a:lvl7pPr>
            <a:lvl8pPr marL="1371600" algn="ctr" rtl="0" eaLnBrk="1" fontAlgn="base" hangingPunct="1">
              <a:spcBef>
                <a:spcPct val="0"/>
              </a:spcBef>
              <a:spcAft>
                <a:spcPct val="0"/>
              </a:spcAft>
              <a:defRPr sz="4000">
                <a:solidFill>
                  <a:schemeClr val="bg2"/>
                </a:solidFill>
                <a:latin typeface="Century Gothic" pitchFamily="34" charset="0"/>
              </a:defRPr>
            </a:lvl8pPr>
            <a:lvl9pPr marL="1828800" algn="ctr" rtl="0" eaLnBrk="1" fontAlgn="base" hangingPunct="1">
              <a:spcBef>
                <a:spcPct val="0"/>
              </a:spcBef>
              <a:spcAft>
                <a:spcPct val="0"/>
              </a:spcAft>
              <a:defRPr sz="4000">
                <a:solidFill>
                  <a:schemeClr val="bg2"/>
                </a:solidFill>
                <a:latin typeface="Century Gothic" pitchFamily="34" charset="0"/>
              </a:defRPr>
            </a:lvl9pPr>
          </a:lstStyle>
          <a:p>
            <a:endParaRPr lang="en-GB" b="1" kern="0" dirty="0">
              <a:latin typeface="+mn-lt"/>
            </a:endParaRPr>
          </a:p>
        </p:txBody>
      </p:sp>
      <p:sp>
        <p:nvSpPr>
          <p:cNvPr id="5" name="Rectangle 4"/>
          <p:cNvSpPr/>
          <p:nvPr/>
        </p:nvSpPr>
        <p:spPr>
          <a:xfrm>
            <a:off x="755576" y="1249590"/>
            <a:ext cx="7632848" cy="4401205"/>
          </a:xfrm>
          <a:prstGeom prst="rect">
            <a:avLst/>
          </a:prstGeom>
        </p:spPr>
        <p:txBody>
          <a:bodyPr wrap="square">
            <a:spAutoFit/>
          </a:bodyPr>
          <a:lstStyle/>
          <a:p>
            <a:pPr lvl="0"/>
            <a:r>
              <a:rPr lang="en-GB" sz="2400" b="1">
                <a:solidFill>
                  <a:srgbClr val="000000"/>
                </a:solidFill>
              </a:rPr>
              <a:t>Lesson 9</a:t>
            </a:r>
            <a:endParaRPr lang="en-GB" sz="2400" b="1" dirty="0">
              <a:solidFill>
                <a:srgbClr val="000000"/>
              </a:solidFill>
            </a:endParaRPr>
          </a:p>
          <a:p>
            <a:pPr lvl="0"/>
            <a:endParaRPr lang="en-GB" sz="2400" b="1" dirty="0">
              <a:solidFill>
                <a:srgbClr val="000000"/>
              </a:solidFill>
            </a:endParaRPr>
          </a:p>
          <a:p>
            <a:r>
              <a:rPr lang="en-GB" sz="2400" b="1" dirty="0">
                <a:solidFill>
                  <a:srgbClr val="000000"/>
                </a:solidFill>
              </a:rPr>
              <a:t>LO: </a:t>
            </a:r>
            <a:r>
              <a:rPr lang="en-GB" sz="2400" b="1" dirty="0"/>
              <a:t>Look into verses 25-27</a:t>
            </a:r>
            <a:endParaRPr lang="en-GB" sz="2400" b="1" dirty="0">
              <a:solidFill>
                <a:srgbClr val="000000"/>
              </a:solidFill>
            </a:endParaRPr>
          </a:p>
          <a:p>
            <a:pPr lvl="0"/>
            <a:endParaRPr lang="en-GB" sz="2400" b="1" dirty="0">
              <a:solidFill>
                <a:srgbClr val="000000"/>
              </a:solidFill>
            </a:endParaRPr>
          </a:p>
          <a:p>
            <a:pPr eaLnBrk="1" hangingPunct="1"/>
            <a:r>
              <a:rPr lang="en-GB" altLang="en-US" sz="2400" b="1" u="sng" dirty="0"/>
              <a:t>Starter:</a:t>
            </a:r>
          </a:p>
          <a:p>
            <a:pPr eaLnBrk="1" hangingPunct="1"/>
            <a:endParaRPr lang="en-GB" altLang="en-US" sz="2400" b="1" u="sng" dirty="0"/>
          </a:p>
          <a:p>
            <a:pPr eaLnBrk="1" hangingPunct="1"/>
            <a:r>
              <a:rPr lang="en-GB" altLang="en-US" sz="2400" dirty="0"/>
              <a:t>Get students to</a:t>
            </a:r>
          </a:p>
          <a:p>
            <a:pPr eaLnBrk="1" hangingPunct="1"/>
            <a:r>
              <a:rPr lang="en-GB" altLang="en-US" sz="2400" dirty="0"/>
              <a:t>Play ‘continue the verse’.</a:t>
            </a:r>
          </a:p>
          <a:p>
            <a:pPr eaLnBrk="1" hangingPunct="1"/>
            <a:r>
              <a:rPr lang="en-GB" altLang="en-US" sz="2400" dirty="0"/>
              <a:t>(</a:t>
            </a:r>
            <a:r>
              <a:rPr lang="en-GB" altLang="en-US" sz="1600" dirty="0"/>
              <a:t>see notes on how to play)</a:t>
            </a:r>
          </a:p>
          <a:p>
            <a:pPr eaLnBrk="1" hangingPunct="1"/>
            <a:endParaRPr lang="en-GB" altLang="en-US" sz="1600" dirty="0"/>
          </a:p>
          <a:p>
            <a:pPr eaLnBrk="1" hangingPunct="1"/>
            <a:r>
              <a:rPr lang="en-GB" altLang="en-US" sz="2400" dirty="0"/>
              <a:t>Quick recap on what covered so far</a:t>
            </a:r>
            <a:endParaRPr lang="en-GB" altLang="en-US" sz="2800" dirty="0"/>
          </a:p>
          <a:p>
            <a:pPr eaLnBrk="1" hangingPunct="1"/>
            <a:endParaRPr lang="en-GB" altLang="en-US" sz="2400" b="1" u="sng"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185406"/>
            <a:ext cx="3435766"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0119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16000">
              <a:srgbClr val="FF99FF"/>
            </a:gs>
            <a:gs pos="0">
              <a:srgbClr val="FF3399"/>
            </a:gs>
            <a:gs pos="100000">
              <a:srgbClr val="FFFFCC"/>
            </a:gs>
          </a:gsLst>
          <a:lin ang="5400000" scaled="0"/>
          <a:tileRect/>
        </a:gradFill>
        <a:effectLst/>
      </p:bgPr>
    </p:bg>
    <p:spTree>
      <p:nvGrpSpPr>
        <p:cNvPr id="1" name=""/>
        <p:cNvGrpSpPr/>
        <p:nvPr/>
      </p:nvGrpSpPr>
      <p:grpSpPr>
        <a:xfrm>
          <a:off x="0" y="0"/>
          <a:ext cx="0" cy="0"/>
          <a:chOff x="0" y="0"/>
          <a:chExt cx="0" cy="0"/>
        </a:xfrm>
      </p:grpSpPr>
      <p:sp>
        <p:nvSpPr>
          <p:cNvPr id="3" name="Content Placeholder 2"/>
          <p:cNvSpPr txBox="1">
            <a:spLocks/>
          </p:cNvSpPr>
          <p:nvPr/>
        </p:nvSpPr>
        <p:spPr>
          <a:xfrm>
            <a:off x="683568" y="1052736"/>
            <a:ext cx="7622232" cy="5917842"/>
          </a:xfrm>
          <a:prstGeom prst="rect">
            <a:avLst/>
          </a:prstGeom>
        </p:spPr>
        <p:txBody>
          <a:bodyPr>
            <a:noAutofit/>
          </a:bodyPr>
          <a:lstStyle>
            <a:lvl1pPr marL="342900" indent="-342900" algn="l" rtl="0" eaLnBrk="1" fontAlgn="base" hangingPunct="1">
              <a:spcBef>
                <a:spcPct val="20000"/>
              </a:spcBef>
              <a:spcAft>
                <a:spcPct val="0"/>
              </a:spcAft>
              <a:buClr>
                <a:schemeClr val="tx1"/>
              </a:buClr>
              <a:buFont typeface="Century Gothic" pitchFamily="34" charset="0"/>
              <a:buChar char="□"/>
              <a:defRPr sz="3200">
                <a:solidFill>
                  <a:schemeClr val="bg2"/>
                </a:solidFill>
                <a:latin typeface="+mn-lt"/>
                <a:ea typeface="+mn-ea"/>
                <a:cs typeface="+mn-cs"/>
              </a:defRPr>
            </a:lvl1pPr>
            <a:lvl2pPr marL="742950" indent="-285750" algn="l" rtl="0" eaLnBrk="1" fontAlgn="base" hangingPunct="1">
              <a:spcBef>
                <a:spcPct val="20000"/>
              </a:spcBef>
              <a:spcAft>
                <a:spcPct val="0"/>
              </a:spcAft>
              <a:buClr>
                <a:schemeClr val="tx1"/>
              </a:buClr>
              <a:buFont typeface="Century Gothic" pitchFamily="34" charset="0"/>
              <a:buChar char="□"/>
              <a:defRPr sz="2800">
                <a:solidFill>
                  <a:schemeClr val="bg2"/>
                </a:solidFill>
                <a:latin typeface="+mn-lt"/>
              </a:defRPr>
            </a:lvl2pPr>
            <a:lvl3pPr marL="1143000" indent="-228600" algn="l" rtl="0" eaLnBrk="1" fontAlgn="base" hangingPunct="1">
              <a:spcBef>
                <a:spcPct val="20000"/>
              </a:spcBef>
              <a:spcAft>
                <a:spcPct val="0"/>
              </a:spcAft>
              <a:buClr>
                <a:schemeClr val="tx1"/>
              </a:buClr>
              <a:buFont typeface="Century Gothic" pitchFamily="34" charset="0"/>
              <a:buChar char="□"/>
              <a:defRPr sz="2400">
                <a:solidFill>
                  <a:schemeClr val="bg2"/>
                </a:solidFill>
                <a:latin typeface="+mn-lt"/>
              </a:defRPr>
            </a:lvl3pPr>
            <a:lvl4pPr marL="16002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4pPr>
            <a:lvl5pPr marL="20574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5pPr>
            <a:lvl6pPr marL="25146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6pPr>
            <a:lvl7pPr marL="29718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7pPr>
            <a:lvl8pPr marL="34290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8pPr>
            <a:lvl9pPr marL="38862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9pPr>
          </a:lstStyle>
          <a:p>
            <a:endParaRPr lang="en-GB" sz="2000" kern="0" dirty="0">
              <a:solidFill>
                <a:schemeClr val="tx1"/>
              </a:solidFill>
            </a:endParaRPr>
          </a:p>
        </p:txBody>
      </p:sp>
      <p:sp>
        <p:nvSpPr>
          <p:cNvPr id="4" name="Title 1"/>
          <p:cNvSpPr txBox="1">
            <a:spLocks/>
          </p:cNvSpPr>
          <p:nvPr/>
        </p:nvSpPr>
        <p:spPr>
          <a:xfrm>
            <a:off x="838200" y="206062"/>
            <a:ext cx="7910264" cy="486634"/>
          </a:xfrm>
          <a:prstGeom prst="rect">
            <a:avLst/>
          </a:prstGeom>
        </p:spPr>
        <p:txBody>
          <a:bodyPr/>
          <a:lstStyle>
            <a:lvl1pPr algn="ctr" rtl="0" eaLnBrk="1" fontAlgn="base" hangingPunct="1">
              <a:spcBef>
                <a:spcPct val="0"/>
              </a:spcBef>
              <a:spcAft>
                <a:spcPct val="0"/>
              </a:spcAft>
              <a:defRPr sz="4000">
                <a:solidFill>
                  <a:schemeClr val="bg2"/>
                </a:solidFill>
                <a:latin typeface="+mj-lt"/>
                <a:ea typeface="+mj-ea"/>
                <a:cs typeface="+mj-cs"/>
              </a:defRPr>
            </a:lvl1pPr>
            <a:lvl2pPr algn="ctr" rtl="0" eaLnBrk="1" fontAlgn="base" hangingPunct="1">
              <a:spcBef>
                <a:spcPct val="0"/>
              </a:spcBef>
              <a:spcAft>
                <a:spcPct val="0"/>
              </a:spcAft>
              <a:defRPr sz="4000">
                <a:solidFill>
                  <a:schemeClr val="bg2"/>
                </a:solidFill>
                <a:latin typeface="Century Gothic" pitchFamily="34" charset="0"/>
              </a:defRPr>
            </a:lvl2pPr>
            <a:lvl3pPr algn="ctr" rtl="0" eaLnBrk="1" fontAlgn="base" hangingPunct="1">
              <a:spcBef>
                <a:spcPct val="0"/>
              </a:spcBef>
              <a:spcAft>
                <a:spcPct val="0"/>
              </a:spcAft>
              <a:defRPr sz="4000">
                <a:solidFill>
                  <a:schemeClr val="bg2"/>
                </a:solidFill>
                <a:latin typeface="Century Gothic" pitchFamily="34" charset="0"/>
              </a:defRPr>
            </a:lvl3pPr>
            <a:lvl4pPr algn="ctr" rtl="0" eaLnBrk="1" fontAlgn="base" hangingPunct="1">
              <a:spcBef>
                <a:spcPct val="0"/>
              </a:spcBef>
              <a:spcAft>
                <a:spcPct val="0"/>
              </a:spcAft>
              <a:defRPr sz="4000">
                <a:solidFill>
                  <a:schemeClr val="bg2"/>
                </a:solidFill>
                <a:latin typeface="Century Gothic" pitchFamily="34" charset="0"/>
              </a:defRPr>
            </a:lvl4pPr>
            <a:lvl5pPr algn="ctr" rtl="0" eaLnBrk="1" fontAlgn="base" hangingPunct="1">
              <a:spcBef>
                <a:spcPct val="0"/>
              </a:spcBef>
              <a:spcAft>
                <a:spcPct val="0"/>
              </a:spcAft>
              <a:defRPr sz="4000">
                <a:solidFill>
                  <a:schemeClr val="bg2"/>
                </a:solidFill>
                <a:latin typeface="Century Gothic" pitchFamily="34" charset="0"/>
              </a:defRPr>
            </a:lvl5pPr>
            <a:lvl6pPr marL="457200" algn="ctr" rtl="0" eaLnBrk="1" fontAlgn="base" hangingPunct="1">
              <a:spcBef>
                <a:spcPct val="0"/>
              </a:spcBef>
              <a:spcAft>
                <a:spcPct val="0"/>
              </a:spcAft>
              <a:defRPr sz="4000">
                <a:solidFill>
                  <a:schemeClr val="bg2"/>
                </a:solidFill>
                <a:latin typeface="Century Gothic" pitchFamily="34" charset="0"/>
              </a:defRPr>
            </a:lvl6pPr>
            <a:lvl7pPr marL="914400" algn="ctr" rtl="0" eaLnBrk="1" fontAlgn="base" hangingPunct="1">
              <a:spcBef>
                <a:spcPct val="0"/>
              </a:spcBef>
              <a:spcAft>
                <a:spcPct val="0"/>
              </a:spcAft>
              <a:defRPr sz="4000">
                <a:solidFill>
                  <a:schemeClr val="bg2"/>
                </a:solidFill>
                <a:latin typeface="Century Gothic" pitchFamily="34" charset="0"/>
              </a:defRPr>
            </a:lvl7pPr>
            <a:lvl8pPr marL="1371600" algn="ctr" rtl="0" eaLnBrk="1" fontAlgn="base" hangingPunct="1">
              <a:spcBef>
                <a:spcPct val="0"/>
              </a:spcBef>
              <a:spcAft>
                <a:spcPct val="0"/>
              </a:spcAft>
              <a:defRPr sz="4000">
                <a:solidFill>
                  <a:schemeClr val="bg2"/>
                </a:solidFill>
                <a:latin typeface="Century Gothic" pitchFamily="34" charset="0"/>
              </a:defRPr>
            </a:lvl8pPr>
            <a:lvl9pPr marL="1828800" algn="ctr" rtl="0" eaLnBrk="1" fontAlgn="base" hangingPunct="1">
              <a:spcBef>
                <a:spcPct val="0"/>
              </a:spcBef>
              <a:spcAft>
                <a:spcPct val="0"/>
              </a:spcAft>
              <a:defRPr sz="4000">
                <a:solidFill>
                  <a:schemeClr val="bg2"/>
                </a:solidFill>
                <a:latin typeface="Century Gothic" pitchFamily="34" charset="0"/>
              </a:defRPr>
            </a:lvl9pPr>
          </a:lstStyle>
          <a:p>
            <a:endParaRPr lang="en-GB" b="1" kern="0" dirty="0">
              <a:latin typeface="+mn-lt"/>
            </a:endParaRPr>
          </a:p>
        </p:txBody>
      </p:sp>
      <p:sp>
        <p:nvSpPr>
          <p:cNvPr id="2" name="Rectangle 1"/>
          <p:cNvSpPr/>
          <p:nvPr/>
        </p:nvSpPr>
        <p:spPr>
          <a:xfrm>
            <a:off x="1043608" y="1268760"/>
            <a:ext cx="7262192" cy="4401205"/>
          </a:xfrm>
          <a:prstGeom prst="rect">
            <a:avLst/>
          </a:prstGeom>
        </p:spPr>
        <p:txBody>
          <a:bodyPr wrap="square">
            <a:spAutoFit/>
          </a:bodyPr>
          <a:lstStyle/>
          <a:p>
            <a:r>
              <a:rPr lang="en-GB" sz="2800" b="1" dirty="0"/>
              <a:t>Verse 25-27</a:t>
            </a:r>
          </a:p>
          <a:p>
            <a:pPr algn="ctr"/>
            <a:r>
              <a:rPr lang="ar-SA" sz="2800" b="1" dirty="0"/>
              <a:t>إِنِّي آمَنتُ بِرَبِّكُمْ فَاسْمَعُونِ</a:t>
            </a:r>
            <a:br>
              <a:rPr lang="en-GB" sz="2800" dirty="0"/>
            </a:br>
            <a:r>
              <a:rPr lang="en-GB" sz="2800" i="1" dirty="0"/>
              <a:t>Indeed I have faith in your Lord, so listen to me.</a:t>
            </a:r>
            <a:br>
              <a:rPr lang="en-GB" sz="2800" i="1" dirty="0"/>
            </a:br>
            <a:r>
              <a:rPr lang="ar-SA" sz="2800" b="1" dirty="0"/>
              <a:t>قِيلَ ادْخُلِ الْجَنَّةَ</a:t>
            </a:r>
            <a:r>
              <a:rPr lang="en-GB" sz="2800" b="1" dirty="0"/>
              <a:t> ۖ </a:t>
            </a:r>
            <a:r>
              <a:rPr lang="ar-SA" sz="2800" b="1" dirty="0"/>
              <a:t>قَالَ يَا لَيْتَ قَوْمِي يَعْلَمُونَ</a:t>
            </a:r>
            <a:br>
              <a:rPr lang="en-GB" sz="2800" dirty="0"/>
            </a:br>
            <a:r>
              <a:rPr lang="en-GB" sz="2800" i="1" dirty="0"/>
              <a:t>He was told, ‘Enter paradise!’ He said, ‘Alas! Had my people only known</a:t>
            </a:r>
            <a:br>
              <a:rPr lang="en-GB" sz="2800" i="1" dirty="0"/>
            </a:br>
            <a:r>
              <a:rPr lang="ar-SA" sz="2800" b="1" dirty="0"/>
              <a:t>بِمَا غَفَرَ لِي رَبِّي وَجَعَلَنِي مِنَ الْمُكْرَمِينَ</a:t>
            </a:r>
            <a:br>
              <a:rPr lang="en-GB" sz="2800" dirty="0"/>
            </a:br>
            <a:r>
              <a:rPr lang="en-GB" sz="2800" i="1" dirty="0"/>
              <a:t>for what my Lord forgave me and made me one of the honoured ones!’</a:t>
            </a:r>
            <a:endParaRPr lang="en-GB" sz="3200" dirty="0"/>
          </a:p>
        </p:txBody>
      </p:sp>
    </p:spTree>
    <p:extLst>
      <p:ext uri="{BB962C8B-B14F-4D97-AF65-F5344CB8AC3E}">
        <p14:creationId xmlns:p14="http://schemas.microsoft.com/office/powerpoint/2010/main" val="2710744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16000">
              <a:srgbClr val="FF99FF"/>
            </a:gs>
            <a:gs pos="0">
              <a:srgbClr val="FF3399"/>
            </a:gs>
            <a:gs pos="100000">
              <a:srgbClr val="FFFFCC"/>
            </a:gs>
          </a:gsLst>
          <a:lin ang="5400000" scaled="0"/>
          <a:tileRect/>
        </a:gradFill>
        <a:effectLst/>
      </p:bgPr>
    </p:bg>
    <p:spTree>
      <p:nvGrpSpPr>
        <p:cNvPr id="1" name=""/>
        <p:cNvGrpSpPr/>
        <p:nvPr/>
      </p:nvGrpSpPr>
      <p:grpSpPr>
        <a:xfrm>
          <a:off x="0" y="0"/>
          <a:ext cx="0" cy="0"/>
          <a:chOff x="0" y="0"/>
          <a:chExt cx="0" cy="0"/>
        </a:xfrm>
      </p:grpSpPr>
      <p:sp>
        <p:nvSpPr>
          <p:cNvPr id="3" name="Content Placeholder 2"/>
          <p:cNvSpPr txBox="1">
            <a:spLocks/>
          </p:cNvSpPr>
          <p:nvPr/>
        </p:nvSpPr>
        <p:spPr>
          <a:xfrm>
            <a:off x="683568" y="1052736"/>
            <a:ext cx="7622232" cy="5917842"/>
          </a:xfrm>
          <a:prstGeom prst="rect">
            <a:avLst/>
          </a:prstGeom>
        </p:spPr>
        <p:txBody>
          <a:bodyPr>
            <a:noAutofit/>
          </a:bodyPr>
          <a:lstStyle>
            <a:lvl1pPr marL="342900" indent="-342900" algn="l" rtl="0" eaLnBrk="1" fontAlgn="base" hangingPunct="1">
              <a:spcBef>
                <a:spcPct val="20000"/>
              </a:spcBef>
              <a:spcAft>
                <a:spcPct val="0"/>
              </a:spcAft>
              <a:buClr>
                <a:schemeClr val="tx1"/>
              </a:buClr>
              <a:buFont typeface="Century Gothic" pitchFamily="34" charset="0"/>
              <a:buChar char="□"/>
              <a:defRPr sz="3200">
                <a:solidFill>
                  <a:schemeClr val="bg2"/>
                </a:solidFill>
                <a:latin typeface="+mn-lt"/>
                <a:ea typeface="+mn-ea"/>
                <a:cs typeface="+mn-cs"/>
              </a:defRPr>
            </a:lvl1pPr>
            <a:lvl2pPr marL="742950" indent="-285750" algn="l" rtl="0" eaLnBrk="1" fontAlgn="base" hangingPunct="1">
              <a:spcBef>
                <a:spcPct val="20000"/>
              </a:spcBef>
              <a:spcAft>
                <a:spcPct val="0"/>
              </a:spcAft>
              <a:buClr>
                <a:schemeClr val="tx1"/>
              </a:buClr>
              <a:buFont typeface="Century Gothic" pitchFamily="34" charset="0"/>
              <a:buChar char="□"/>
              <a:defRPr sz="2800">
                <a:solidFill>
                  <a:schemeClr val="bg2"/>
                </a:solidFill>
                <a:latin typeface="+mn-lt"/>
              </a:defRPr>
            </a:lvl2pPr>
            <a:lvl3pPr marL="1143000" indent="-228600" algn="l" rtl="0" eaLnBrk="1" fontAlgn="base" hangingPunct="1">
              <a:spcBef>
                <a:spcPct val="20000"/>
              </a:spcBef>
              <a:spcAft>
                <a:spcPct val="0"/>
              </a:spcAft>
              <a:buClr>
                <a:schemeClr val="tx1"/>
              </a:buClr>
              <a:buFont typeface="Century Gothic" pitchFamily="34" charset="0"/>
              <a:buChar char="□"/>
              <a:defRPr sz="2400">
                <a:solidFill>
                  <a:schemeClr val="bg2"/>
                </a:solidFill>
                <a:latin typeface="+mn-lt"/>
              </a:defRPr>
            </a:lvl3pPr>
            <a:lvl4pPr marL="16002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4pPr>
            <a:lvl5pPr marL="20574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5pPr>
            <a:lvl6pPr marL="25146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6pPr>
            <a:lvl7pPr marL="29718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7pPr>
            <a:lvl8pPr marL="34290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8pPr>
            <a:lvl9pPr marL="38862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9pPr>
          </a:lstStyle>
          <a:p>
            <a:endParaRPr lang="en-GB" sz="2000" kern="0" dirty="0">
              <a:solidFill>
                <a:schemeClr val="tx1"/>
              </a:solidFill>
            </a:endParaRPr>
          </a:p>
        </p:txBody>
      </p:sp>
      <p:sp>
        <p:nvSpPr>
          <p:cNvPr id="4" name="Title 1"/>
          <p:cNvSpPr txBox="1">
            <a:spLocks/>
          </p:cNvSpPr>
          <p:nvPr/>
        </p:nvSpPr>
        <p:spPr>
          <a:xfrm>
            <a:off x="838200" y="206062"/>
            <a:ext cx="7910264" cy="486634"/>
          </a:xfrm>
          <a:prstGeom prst="rect">
            <a:avLst/>
          </a:prstGeom>
        </p:spPr>
        <p:txBody>
          <a:bodyPr/>
          <a:lstStyle>
            <a:lvl1pPr algn="ctr" rtl="0" eaLnBrk="1" fontAlgn="base" hangingPunct="1">
              <a:spcBef>
                <a:spcPct val="0"/>
              </a:spcBef>
              <a:spcAft>
                <a:spcPct val="0"/>
              </a:spcAft>
              <a:defRPr sz="4000">
                <a:solidFill>
                  <a:schemeClr val="bg2"/>
                </a:solidFill>
                <a:latin typeface="+mj-lt"/>
                <a:ea typeface="+mj-ea"/>
                <a:cs typeface="+mj-cs"/>
              </a:defRPr>
            </a:lvl1pPr>
            <a:lvl2pPr algn="ctr" rtl="0" eaLnBrk="1" fontAlgn="base" hangingPunct="1">
              <a:spcBef>
                <a:spcPct val="0"/>
              </a:spcBef>
              <a:spcAft>
                <a:spcPct val="0"/>
              </a:spcAft>
              <a:defRPr sz="4000">
                <a:solidFill>
                  <a:schemeClr val="bg2"/>
                </a:solidFill>
                <a:latin typeface="Century Gothic" pitchFamily="34" charset="0"/>
              </a:defRPr>
            </a:lvl2pPr>
            <a:lvl3pPr algn="ctr" rtl="0" eaLnBrk="1" fontAlgn="base" hangingPunct="1">
              <a:spcBef>
                <a:spcPct val="0"/>
              </a:spcBef>
              <a:spcAft>
                <a:spcPct val="0"/>
              </a:spcAft>
              <a:defRPr sz="4000">
                <a:solidFill>
                  <a:schemeClr val="bg2"/>
                </a:solidFill>
                <a:latin typeface="Century Gothic" pitchFamily="34" charset="0"/>
              </a:defRPr>
            </a:lvl3pPr>
            <a:lvl4pPr algn="ctr" rtl="0" eaLnBrk="1" fontAlgn="base" hangingPunct="1">
              <a:spcBef>
                <a:spcPct val="0"/>
              </a:spcBef>
              <a:spcAft>
                <a:spcPct val="0"/>
              </a:spcAft>
              <a:defRPr sz="4000">
                <a:solidFill>
                  <a:schemeClr val="bg2"/>
                </a:solidFill>
                <a:latin typeface="Century Gothic" pitchFamily="34" charset="0"/>
              </a:defRPr>
            </a:lvl4pPr>
            <a:lvl5pPr algn="ctr" rtl="0" eaLnBrk="1" fontAlgn="base" hangingPunct="1">
              <a:spcBef>
                <a:spcPct val="0"/>
              </a:spcBef>
              <a:spcAft>
                <a:spcPct val="0"/>
              </a:spcAft>
              <a:defRPr sz="4000">
                <a:solidFill>
                  <a:schemeClr val="bg2"/>
                </a:solidFill>
                <a:latin typeface="Century Gothic" pitchFamily="34" charset="0"/>
              </a:defRPr>
            </a:lvl5pPr>
            <a:lvl6pPr marL="457200" algn="ctr" rtl="0" eaLnBrk="1" fontAlgn="base" hangingPunct="1">
              <a:spcBef>
                <a:spcPct val="0"/>
              </a:spcBef>
              <a:spcAft>
                <a:spcPct val="0"/>
              </a:spcAft>
              <a:defRPr sz="4000">
                <a:solidFill>
                  <a:schemeClr val="bg2"/>
                </a:solidFill>
                <a:latin typeface="Century Gothic" pitchFamily="34" charset="0"/>
              </a:defRPr>
            </a:lvl6pPr>
            <a:lvl7pPr marL="914400" algn="ctr" rtl="0" eaLnBrk="1" fontAlgn="base" hangingPunct="1">
              <a:spcBef>
                <a:spcPct val="0"/>
              </a:spcBef>
              <a:spcAft>
                <a:spcPct val="0"/>
              </a:spcAft>
              <a:defRPr sz="4000">
                <a:solidFill>
                  <a:schemeClr val="bg2"/>
                </a:solidFill>
                <a:latin typeface="Century Gothic" pitchFamily="34" charset="0"/>
              </a:defRPr>
            </a:lvl7pPr>
            <a:lvl8pPr marL="1371600" algn="ctr" rtl="0" eaLnBrk="1" fontAlgn="base" hangingPunct="1">
              <a:spcBef>
                <a:spcPct val="0"/>
              </a:spcBef>
              <a:spcAft>
                <a:spcPct val="0"/>
              </a:spcAft>
              <a:defRPr sz="4000">
                <a:solidFill>
                  <a:schemeClr val="bg2"/>
                </a:solidFill>
                <a:latin typeface="Century Gothic" pitchFamily="34" charset="0"/>
              </a:defRPr>
            </a:lvl8pPr>
            <a:lvl9pPr marL="1828800" algn="ctr" rtl="0" eaLnBrk="1" fontAlgn="base" hangingPunct="1">
              <a:spcBef>
                <a:spcPct val="0"/>
              </a:spcBef>
              <a:spcAft>
                <a:spcPct val="0"/>
              </a:spcAft>
              <a:defRPr sz="4000">
                <a:solidFill>
                  <a:schemeClr val="bg2"/>
                </a:solidFill>
                <a:latin typeface="Century Gothic" pitchFamily="34" charset="0"/>
              </a:defRPr>
            </a:lvl9pPr>
          </a:lstStyle>
          <a:p>
            <a:endParaRPr lang="en-GB" b="1" kern="0" dirty="0">
              <a:latin typeface="+mn-lt"/>
            </a:endParaRPr>
          </a:p>
        </p:txBody>
      </p:sp>
      <p:sp>
        <p:nvSpPr>
          <p:cNvPr id="5" name="Rectangle 4"/>
          <p:cNvSpPr/>
          <p:nvPr/>
        </p:nvSpPr>
        <p:spPr>
          <a:xfrm>
            <a:off x="971600" y="1582340"/>
            <a:ext cx="7200800" cy="4524315"/>
          </a:xfrm>
          <a:prstGeom prst="rect">
            <a:avLst/>
          </a:prstGeom>
        </p:spPr>
        <p:txBody>
          <a:bodyPr wrap="square">
            <a:spAutoFit/>
          </a:bodyPr>
          <a:lstStyle/>
          <a:p>
            <a:pPr marL="342900" indent="-342900">
              <a:buFont typeface="Arial" panose="020B0604020202020204" pitchFamily="34" charset="0"/>
              <a:buChar char="•"/>
            </a:pPr>
            <a:r>
              <a:rPr lang="en-GB" sz="2400" dirty="0"/>
              <a:t>We looked at the arguments presented by Habib </a:t>
            </a:r>
            <a:r>
              <a:rPr lang="en-GB" sz="2400" dirty="0" err="1"/>
              <a:t>Najjar</a:t>
            </a:r>
            <a:r>
              <a:rPr lang="en-GB" sz="2400" dirty="0"/>
              <a:t>  to his people in support of the messengers.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The people had no intellectual response to Habib’s arguments, so they resorted to violence instead in order to stop him from influencing the people in support of the messengers.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Habib was killed in a very brutal way in order to make an example out of him.</a:t>
            </a:r>
          </a:p>
        </p:txBody>
      </p:sp>
      <p:pic>
        <p:nvPicPr>
          <p:cNvPr id="8194" name="Picture 2" descr="Image result for bad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7487" y="5632632"/>
            <a:ext cx="1008112" cy="948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683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16000">
              <a:srgbClr val="FF99FF"/>
            </a:gs>
            <a:gs pos="0">
              <a:srgbClr val="FF3399"/>
            </a:gs>
            <a:gs pos="100000">
              <a:srgbClr val="FFFFCC"/>
            </a:gs>
          </a:gsLst>
          <a:lin ang="5400000" scaled="0"/>
          <a:tileRect/>
        </a:gradFill>
        <a:effectLst/>
      </p:bgPr>
    </p:bg>
    <p:spTree>
      <p:nvGrpSpPr>
        <p:cNvPr id="1" name=""/>
        <p:cNvGrpSpPr/>
        <p:nvPr/>
      </p:nvGrpSpPr>
      <p:grpSpPr>
        <a:xfrm>
          <a:off x="0" y="0"/>
          <a:ext cx="0" cy="0"/>
          <a:chOff x="0" y="0"/>
          <a:chExt cx="0" cy="0"/>
        </a:xfrm>
      </p:grpSpPr>
      <p:sp>
        <p:nvSpPr>
          <p:cNvPr id="3" name="Content Placeholder 2"/>
          <p:cNvSpPr txBox="1">
            <a:spLocks/>
          </p:cNvSpPr>
          <p:nvPr/>
        </p:nvSpPr>
        <p:spPr>
          <a:xfrm>
            <a:off x="683568" y="1052736"/>
            <a:ext cx="7622232" cy="5917842"/>
          </a:xfrm>
          <a:prstGeom prst="rect">
            <a:avLst/>
          </a:prstGeom>
        </p:spPr>
        <p:txBody>
          <a:bodyPr>
            <a:noAutofit/>
          </a:bodyPr>
          <a:lstStyle>
            <a:lvl1pPr marL="342900" indent="-342900" algn="l" rtl="0" eaLnBrk="1" fontAlgn="base" hangingPunct="1">
              <a:spcBef>
                <a:spcPct val="20000"/>
              </a:spcBef>
              <a:spcAft>
                <a:spcPct val="0"/>
              </a:spcAft>
              <a:buClr>
                <a:schemeClr val="tx1"/>
              </a:buClr>
              <a:buFont typeface="Century Gothic" pitchFamily="34" charset="0"/>
              <a:buChar char="□"/>
              <a:defRPr sz="3200">
                <a:solidFill>
                  <a:schemeClr val="bg2"/>
                </a:solidFill>
                <a:latin typeface="+mn-lt"/>
                <a:ea typeface="+mn-ea"/>
                <a:cs typeface="+mn-cs"/>
              </a:defRPr>
            </a:lvl1pPr>
            <a:lvl2pPr marL="742950" indent="-285750" algn="l" rtl="0" eaLnBrk="1" fontAlgn="base" hangingPunct="1">
              <a:spcBef>
                <a:spcPct val="20000"/>
              </a:spcBef>
              <a:spcAft>
                <a:spcPct val="0"/>
              </a:spcAft>
              <a:buClr>
                <a:schemeClr val="tx1"/>
              </a:buClr>
              <a:buFont typeface="Century Gothic" pitchFamily="34" charset="0"/>
              <a:buChar char="□"/>
              <a:defRPr sz="2800">
                <a:solidFill>
                  <a:schemeClr val="bg2"/>
                </a:solidFill>
                <a:latin typeface="+mn-lt"/>
              </a:defRPr>
            </a:lvl2pPr>
            <a:lvl3pPr marL="1143000" indent="-228600" algn="l" rtl="0" eaLnBrk="1" fontAlgn="base" hangingPunct="1">
              <a:spcBef>
                <a:spcPct val="20000"/>
              </a:spcBef>
              <a:spcAft>
                <a:spcPct val="0"/>
              </a:spcAft>
              <a:buClr>
                <a:schemeClr val="tx1"/>
              </a:buClr>
              <a:buFont typeface="Century Gothic" pitchFamily="34" charset="0"/>
              <a:buChar char="□"/>
              <a:defRPr sz="2400">
                <a:solidFill>
                  <a:schemeClr val="bg2"/>
                </a:solidFill>
                <a:latin typeface="+mn-lt"/>
              </a:defRPr>
            </a:lvl3pPr>
            <a:lvl4pPr marL="16002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4pPr>
            <a:lvl5pPr marL="20574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5pPr>
            <a:lvl6pPr marL="25146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6pPr>
            <a:lvl7pPr marL="29718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7pPr>
            <a:lvl8pPr marL="34290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8pPr>
            <a:lvl9pPr marL="38862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9pPr>
          </a:lstStyle>
          <a:p>
            <a:endParaRPr lang="en-GB" sz="2000" kern="0" dirty="0">
              <a:solidFill>
                <a:schemeClr val="tx1"/>
              </a:solidFill>
            </a:endParaRPr>
          </a:p>
        </p:txBody>
      </p:sp>
      <p:sp>
        <p:nvSpPr>
          <p:cNvPr id="4" name="Title 1"/>
          <p:cNvSpPr txBox="1">
            <a:spLocks/>
          </p:cNvSpPr>
          <p:nvPr/>
        </p:nvSpPr>
        <p:spPr>
          <a:xfrm>
            <a:off x="838200" y="206062"/>
            <a:ext cx="7910264" cy="486634"/>
          </a:xfrm>
          <a:prstGeom prst="rect">
            <a:avLst/>
          </a:prstGeom>
        </p:spPr>
        <p:txBody>
          <a:bodyPr/>
          <a:lstStyle>
            <a:lvl1pPr algn="ctr" rtl="0" eaLnBrk="1" fontAlgn="base" hangingPunct="1">
              <a:spcBef>
                <a:spcPct val="0"/>
              </a:spcBef>
              <a:spcAft>
                <a:spcPct val="0"/>
              </a:spcAft>
              <a:defRPr sz="4000">
                <a:solidFill>
                  <a:schemeClr val="bg2"/>
                </a:solidFill>
                <a:latin typeface="+mj-lt"/>
                <a:ea typeface="+mj-ea"/>
                <a:cs typeface="+mj-cs"/>
              </a:defRPr>
            </a:lvl1pPr>
            <a:lvl2pPr algn="ctr" rtl="0" eaLnBrk="1" fontAlgn="base" hangingPunct="1">
              <a:spcBef>
                <a:spcPct val="0"/>
              </a:spcBef>
              <a:spcAft>
                <a:spcPct val="0"/>
              </a:spcAft>
              <a:defRPr sz="4000">
                <a:solidFill>
                  <a:schemeClr val="bg2"/>
                </a:solidFill>
                <a:latin typeface="Century Gothic" pitchFamily="34" charset="0"/>
              </a:defRPr>
            </a:lvl2pPr>
            <a:lvl3pPr algn="ctr" rtl="0" eaLnBrk="1" fontAlgn="base" hangingPunct="1">
              <a:spcBef>
                <a:spcPct val="0"/>
              </a:spcBef>
              <a:spcAft>
                <a:spcPct val="0"/>
              </a:spcAft>
              <a:defRPr sz="4000">
                <a:solidFill>
                  <a:schemeClr val="bg2"/>
                </a:solidFill>
                <a:latin typeface="Century Gothic" pitchFamily="34" charset="0"/>
              </a:defRPr>
            </a:lvl3pPr>
            <a:lvl4pPr algn="ctr" rtl="0" eaLnBrk="1" fontAlgn="base" hangingPunct="1">
              <a:spcBef>
                <a:spcPct val="0"/>
              </a:spcBef>
              <a:spcAft>
                <a:spcPct val="0"/>
              </a:spcAft>
              <a:defRPr sz="4000">
                <a:solidFill>
                  <a:schemeClr val="bg2"/>
                </a:solidFill>
                <a:latin typeface="Century Gothic" pitchFamily="34" charset="0"/>
              </a:defRPr>
            </a:lvl4pPr>
            <a:lvl5pPr algn="ctr" rtl="0" eaLnBrk="1" fontAlgn="base" hangingPunct="1">
              <a:spcBef>
                <a:spcPct val="0"/>
              </a:spcBef>
              <a:spcAft>
                <a:spcPct val="0"/>
              </a:spcAft>
              <a:defRPr sz="4000">
                <a:solidFill>
                  <a:schemeClr val="bg2"/>
                </a:solidFill>
                <a:latin typeface="Century Gothic" pitchFamily="34" charset="0"/>
              </a:defRPr>
            </a:lvl5pPr>
            <a:lvl6pPr marL="457200" algn="ctr" rtl="0" eaLnBrk="1" fontAlgn="base" hangingPunct="1">
              <a:spcBef>
                <a:spcPct val="0"/>
              </a:spcBef>
              <a:spcAft>
                <a:spcPct val="0"/>
              </a:spcAft>
              <a:defRPr sz="4000">
                <a:solidFill>
                  <a:schemeClr val="bg2"/>
                </a:solidFill>
                <a:latin typeface="Century Gothic" pitchFamily="34" charset="0"/>
              </a:defRPr>
            </a:lvl6pPr>
            <a:lvl7pPr marL="914400" algn="ctr" rtl="0" eaLnBrk="1" fontAlgn="base" hangingPunct="1">
              <a:spcBef>
                <a:spcPct val="0"/>
              </a:spcBef>
              <a:spcAft>
                <a:spcPct val="0"/>
              </a:spcAft>
              <a:defRPr sz="4000">
                <a:solidFill>
                  <a:schemeClr val="bg2"/>
                </a:solidFill>
                <a:latin typeface="Century Gothic" pitchFamily="34" charset="0"/>
              </a:defRPr>
            </a:lvl7pPr>
            <a:lvl8pPr marL="1371600" algn="ctr" rtl="0" eaLnBrk="1" fontAlgn="base" hangingPunct="1">
              <a:spcBef>
                <a:spcPct val="0"/>
              </a:spcBef>
              <a:spcAft>
                <a:spcPct val="0"/>
              </a:spcAft>
              <a:defRPr sz="4000">
                <a:solidFill>
                  <a:schemeClr val="bg2"/>
                </a:solidFill>
                <a:latin typeface="Century Gothic" pitchFamily="34" charset="0"/>
              </a:defRPr>
            </a:lvl8pPr>
            <a:lvl9pPr marL="1828800" algn="ctr" rtl="0" eaLnBrk="1" fontAlgn="base" hangingPunct="1">
              <a:spcBef>
                <a:spcPct val="0"/>
              </a:spcBef>
              <a:spcAft>
                <a:spcPct val="0"/>
              </a:spcAft>
              <a:defRPr sz="4000">
                <a:solidFill>
                  <a:schemeClr val="bg2"/>
                </a:solidFill>
                <a:latin typeface="Century Gothic" pitchFamily="34" charset="0"/>
              </a:defRPr>
            </a:lvl9pPr>
          </a:lstStyle>
          <a:p>
            <a:endParaRPr lang="en-GB" b="1" kern="0" dirty="0">
              <a:latin typeface="+mn-lt"/>
            </a:endParaRPr>
          </a:p>
        </p:txBody>
      </p:sp>
      <p:sp>
        <p:nvSpPr>
          <p:cNvPr id="2" name="Rectangle 1"/>
          <p:cNvSpPr/>
          <p:nvPr/>
        </p:nvSpPr>
        <p:spPr>
          <a:xfrm>
            <a:off x="838200" y="482290"/>
            <a:ext cx="5822032" cy="4093428"/>
          </a:xfrm>
          <a:prstGeom prst="rect">
            <a:avLst/>
          </a:prstGeom>
        </p:spPr>
        <p:txBody>
          <a:bodyPr wrap="square">
            <a:spAutoFit/>
          </a:bodyPr>
          <a:lstStyle/>
          <a:p>
            <a:r>
              <a:rPr lang="en-GB" dirty="0"/>
              <a:t> </a:t>
            </a:r>
            <a:r>
              <a:rPr lang="en-GB" sz="2000" dirty="0"/>
              <a:t>Often when a person is presented with intellectual arguments for which he/she no answer and knows deep down that the arguments are correct, they probably react in 2 ways. </a:t>
            </a:r>
          </a:p>
          <a:p>
            <a:endParaRPr lang="en-GB" sz="2000" dirty="0"/>
          </a:p>
          <a:p>
            <a:endParaRPr lang="en-GB" sz="2000" dirty="0"/>
          </a:p>
          <a:p>
            <a:r>
              <a:rPr lang="en-GB" sz="2000" dirty="0"/>
              <a:t>What 2 ways do you think? – Turn to the person next to you and discuss. </a:t>
            </a:r>
          </a:p>
          <a:p>
            <a:r>
              <a:rPr lang="en-GB" sz="2000" dirty="0"/>
              <a:t>Share with class.</a:t>
            </a:r>
          </a:p>
          <a:p>
            <a:endParaRPr lang="en-GB" sz="2000" dirty="0"/>
          </a:p>
          <a:p>
            <a:endParaRPr lang="en-GB" sz="2000" dirty="0"/>
          </a:p>
          <a:p>
            <a:endParaRPr lang="en-GB" sz="2000" dirty="0"/>
          </a:p>
        </p:txBody>
      </p:sp>
      <p:pic>
        <p:nvPicPr>
          <p:cNvPr id="7170" name="Picture 2" descr="Image result for think about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751" y="449379"/>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ular Callout 5"/>
          <p:cNvSpPr/>
          <p:nvPr/>
        </p:nvSpPr>
        <p:spPr>
          <a:xfrm>
            <a:off x="1389704" y="3861048"/>
            <a:ext cx="4838480" cy="1956219"/>
          </a:xfrm>
          <a:prstGeom prst="wedgeRoundRectCallout">
            <a:avLst>
              <a:gd name="adj1" fmla="val -21485"/>
              <a:gd name="adj2" fmla="val 7539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2"/>
                </a:solidFill>
              </a:rPr>
              <a:t>Can you think of examples of such situations </a:t>
            </a:r>
            <a:br>
              <a:rPr lang="en-GB" b="1" dirty="0">
                <a:solidFill>
                  <a:schemeClr val="tx2"/>
                </a:solidFill>
              </a:rPr>
            </a:br>
            <a:r>
              <a:rPr lang="en-GB" b="1" dirty="0">
                <a:solidFill>
                  <a:schemeClr val="tx2"/>
                </a:solidFill>
              </a:rPr>
              <a:t>from your own lives? How did you react when</a:t>
            </a:r>
            <a:br>
              <a:rPr lang="en-GB" b="1" dirty="0">
                <a:solidFill>
                  <a:schemeClr val="tx2"/>
                </a:solidFill>
              </a:rPr>
            </a:br>
            <a:r>
              <a:rPr lang="en-GB" b="1" dirty="0">
                <a:solidFill>
                  <a:schemeClr val="tx2"/>
                </a:solidFill>
              </a:rPr>
              <a:t>sound advice was given to you? How </a:t>
            </a:r>
            <a:r>
              <a:rPr lang="en-GB" sz="2000" b="1" dirty="0">
                <a:solidFill>
                  <a:schemeClr val="tx2"/>
                </a:solidFill>
              </a:rPr>
              <a:t>should </a:t>
            </a:r>
            <a:br>
              <a:rPr lang="en-GB" b="1" dirty="0">
                <a:solidFill>
                  <a:schemeClr val="tx2"/>
                </a:solidFill>
              </a:rPr>
            </a:br>
            <a:r>
              <a:rPr lang="en-GB" b="1" dirty="0">
                <a:solidFill>
                  <a:schemeClr val="tx2"/>
                </a:solidFill>
              </a:rPr>
              <a:t>you have reacted? </a:t>
            </a:r>
          </a:p>
        </p:txBody>
      </p:sp>
    </p:spTree>
    <p:extLst>
      <p:ext uri="{BB962C8B-B14F-4D97-AF65-F5344CB8AC3E}">
        <p14:creationId xmlns:p14="http://schemas.microsoft.com/office/powerpoint/2010/main" val="53638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16000">
              <a:srgbClr val="FF99FF"/>
            </a:gs>
            <a:gs pos="0">
              <a:srgbClr val="FF3399"/>
            </a:gs>
            <a:gs pos="100000">
              <a:srgbClr val="FFFFCC"/>
            </a:gs>
          </a:gsLst>
          <a:lin ang="5400000" scaled="0"/>
          <a:tileRect/>
        </a:gradFill>
        <a:effectLst/>
      </p:bgPr>
    </p:bg>
    <p:spTree>
      <p:nvGrpSpPr>
        <p:cNvPr id="1" name=""/>
        <p:cNvGrpSpPr/>
        <p:nvPr/>
      </p:nvGrpSpPr>
      <p:grpSpPr>
        <a:xfrm>
          <a:off x="0" y="0"/>
          <a:ext cx="0" cy="0"/>
          <a:chOff x="0" y="0"/>
          <a:chExt cx="0" cy="0"/>
        </a:xfrm>
      </p:grpSpPr>
      <p:sp>
        <p:nvSpPr>
          <p:cNvPr id="3" name="Content Placeholder 2"/>
          <p:cNvSpPr txBox="1">
            <a:spLocks/>
          </p:cNvSpPr>
          <p:nvPr/>
        </p:nvSpPr>
        <p:spPr>
          <a:xfrm>
            <a:off x="683568" y="1052736"/>
            <a:ext cx="7622232" cy="5917842"/>
          </a:xfrm>
          <a:prstGeom prst="rect">
            <a:avLst/>
          </a:prstGeom>
        </p:spPr>
        <p:txBody>
          <a:bodyPr>
            <a:noAutofit/>
          </a:bodyPr>
          <a:lstStyle>
            <a:lvl1pPr marL="342900" indent="-342900" algn="l" rtl="0" eaLnBrk="1" fontAlgn="base" hangingPunct="1">
              <a:spcBef>
                <a:spcPct val="20000"/>
              </a:spcBef>
              <a:spcAft>
                <a:spcPct val="0"/>
              </a:spcAft>
              <a:buClr>
                <a:schemeClr val="tx1"/>
              </a:buClr>
              <a:buFont typeface="Century Gothic" pitchFamily="34" charset="0"/>
              <a:buChar char="□"/>
              <a:defRPr sz="3200">
                <a:solidFill>
                  <a:schemeClr val="bg2"/>
                </a:solidFill>
                <a:latin typeface="+mn-lt"/>
                <a:ea typeface="+mn-ea"/>
                <a:cs typeface="+mn-cs"/>
              </a:defRPr>
            </a:lvl1pPr>
            <a:lvl2pPr marL="742950" indent="-285750" algn="l" rtl="0" eaLnBrk="1" fontAlgn="base" hangingPunct="1">
              <a:spcBef>
                <a:spcPct val="20000"/>
              </a:spcBef>
              <a:spcAft>
                <a:spcPct val="0"/>
              </a:spcAft>
              <a:buClr>
                <a:schemeClr val="tx1"/>
              </a:buClr>
              <a:buFont typeface="Century Gothic" pitchFamily="34" charset="0"/>
              <a:buChar char="□"/>
              <a:defRPr sz="2800">
                <a:solidFill>
                  <a:schemeClr val="bg2"/>
                </a:solidFill>
                <a:latin typeface="+mn-lt"/>
              </a:defRPr>
            </a:lvl2pPr>
            <a:lvl3pPr marL="1143000" indent="-228600" algn="l" rtl="0" eaLnBrk="1" fontAlgn="base" hangingPunct="1">
              <a:spcBef>
                <a:spcPct val="20000"/>
              </a:spcBef>
              <a:spcAft>
                <a:spcPct val="0"/>
              </a:spcAft>
              <a:buClr>
                <a:schemeClr val="tx1"/>
              </a:buClr>
              <a:buFont typeface="Century Gothic" pitchFamily="34" charset="0"/>
              <a:buChar char="□"/>
              <a:defRPr sz="2400">
                <a:solidFill>
                  <a:schemeClr val="bg2"/>
                </a:solidFill>
                <a:latin typeface="+mn-lt"/>
              </a:defRPr>
            </a:lvl3pPr>
            <a:lvl4pPr marL="16002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4pPr>
            <a:lvl5pPr marL="20574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5pPr>
            <a:lvl6pPr marL="25146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6pPr>
            <a:lvl7pPr marL="29718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7pPr>
            <a:lvl8pPr marL="34290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8pPr>
            <a:lvl9pPr marL="38862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9pPr>
          </a:lstStyle>
          <a:p>
            <a:endParaRPr lang="en-GB" sz="2000" kern="0" dirty="0">
              <a:solidFill>
                <a:schemeClr val="tx1"/>
              </a:solidFill>
            </a:endParaRPr>
          </a:p>
        </p:txBody>
      </p:sp>
      <p:sp>
        <p:nvSpPr>
          <p:cNvPr id="4" name="Title 1"/>
          <p:cNvSpPr txBox="1">
            <a:spLocks/>
          </p:cNvSpPr>
          <p:nvPr/>
        </p:nvSpPr>
        <p:spPr>
          <a:xfrm>
            <a:off x="838200" y="206062"/>
            <a:ext cx="7910264" cy="486634"/>
          </a:xfrm>
          <a:prstGeom prst="rect">
            <a:avLst/>
          </a:prstGeom>
        </p:spPr>
        <p:txBody>
          <a:bodyPr/>
          <a:lstStyle>
            <a:lvl1pPr algn="ctr" rtl="0" eaLnBrk="1" fontAlgn="base" hangingPunct="1">
              <a:spcBef>
                <a:spcPct val="0"/>
              </a:spcBef>
              <a:spcAft>
                <a:spcPct val="0"/>
              </a:spcAft>
              <a:defRPr sz="4000">
                <a:solidFill>
                  <a:schemeClr val="bg2"/>
                </a:solidFill>
                <a:latin typeface="+mj-lt"/>
                <a:ea typeface="+mj-ea"/>
                <a:cs typeface="+mj-cs"/>
              </a:defRPr>
            </a:lvl1pPr>
            <a:lvl2pPr algn="ctr" rtl="0" eaLnBrk="1" fontAlgn="base" hangingPunct="1">
              <a:spcBef>
                <a:spcPct val="0"/>
              </a:spcBef>
              <a:spcAft>
                <a:spcPct val="0"/>
              </a:spcAft>
              <a:defRPr sz="4000">
                <a:solidFill>
                  <a:schemeClr val="bg2"/>
                </a:solidFill>
                <a:latin typeface="Century Gothic" pitchFamily="34" charset="0"/>
              </a:defRPr>
            </a:lvl2pPr>
            <a:lvl3pPr algn="ctr" rtl="0" eaLnBrk="1" fontAlgn="base" hangingPunct="1">
              <a:spcBef>
                <a:spcPct val="0"/>
              </a:spcBef>
              <a:spcAft>
                <a:spcPct val="0"/>
              </a:spcAft>
              <a:defRPr sz="4000">
                <a:solidFill>
                  <a:schemeClr val="bg2"/>
                </a:solidFill>
                <a:latin typeface="Century Gothic" pitchFamily="34" charset="0"/>
              </a:defRPr>
            </a:lvl3pPr>
            <a:lvl4pPr algn="ctr" rtl="0" eaLnBrk="1" fontAlgn="base" hangingPunct="1">
              <a:spcBef>
                <a:spcPct val="0"/>
              </a:spcBef>
              <a:spcAft>
                <a:spcPct val="0"/>
              </a:spcAft>
              <a:defRPr sz="4000">
                <a:solidFill>
                  <a:schemeClr val="bg2"/>
                </a:solidFill>
                <a:latin typeface="Century Gothic" pitchFamily="34" charset="0"/>
              </a:defRPr>
            </a:lvl4pPr>
            <a:lvl5pPr algn="ctr" rtl="0" eaLnBrk="1" fontAlgn="base" hangingPunct="1">
              <a:spcBef>
                <a:spcPct val="0"/>
              </a:spcBef>
              <a:spcAft>
                <a:spcPct val="0"/>
              </a:spcAft>
              <a:defRPr sz="4000">
                <a:solidFill>
                  <a:schemeClr val="bg2"/>
                </a:solidFill>
                <a:latin typeface="Century Gothic" pitchFamily="34" charset="0"/>
              </a:defRPr>
            </a:lvl5pPr>
            <a:lvl6pPr marL="457200" algn="ctr" rtl="0" eaLnBrk="1" fontAlgn="base" hangingPunct="1">
              <a:spcBef>
                <a:spcPct val="0"/>
              </a:spcBef>
              <a:spcAft>
                <a:spcPct val="0"/>
              </a:spcAft>
              <a:defRPr sz="4000">
                <a:solidFill>
                  <a:schemeClr val="bg2"/>
                </a:solidFill>
                <a:latin typeface="Century Gothic" pitchFamily="34" charset="0"/>
              </a:defRPr>
            </a:lvl6pPr>
            <a:lvl7pPr marL="914400" algn="ctr" rtl="0" eaLnBrk="1" fontAlgn="base" hangingPunct="1">
              <a:spcBef>
                <a:spcPct val="0"/>
              </a:spcBef>
              <a:spcAft>
                <a:spcPct val="0"/>
              </a:spcAft>
              <a:defRPr sz="4000">
                <a:solidFill>
                  <a:schemeClr val="bg2"/>
                </a:solidFill>
                <a:latin typeface="Century Gothic" pitchFamily="34" charset="0"/>
              </a:defRPr>
            </a:lvl7pPr>
            <a:lvl8pPr marL="1371600" algn="ctr" rtl="0" eaLnBrk="1" fontAlgn="base" hangingPunct="1">
              <a:spcBef>
                <a:spcPct val="0"/>
              </a:spcBef>
              <a:spcAft>
                <a:spcPct val="0"/>
              </a:spcAft>
              <a:defRPr sz="4000">
                <a:solidFill>
                  <a:schemeClr val="bg2"/>
                </a:solidFill>
                <a:latin typeface="Century Gothic" pitchFamily="34" charset="0"/>
              </a:defRPr>
            </a:lvl8pPr>
            <a:lvl9pPr marL="1828800" algn="ctr" rtl="0" eaLnBrk="1" fontAlgn="base" hangingPunct="1">
              <a:spcBef>
                <a:spcPct val="0"/>
              </a:spcBef>
              <a:spcAft>
                <a:spcPct val="0"/>
              </a:spcAft>
              <a:defRPr sz="4000">
                <a:solidFill>
                  <a:schemeClr val="bg2"/>
                </a:solidFill>
                <a:latin typeface="Century Gothic" pitchFamily="34" charset="0"/>
              </a:defRPr>
            </a:lvl9pPr>
          </a:lstStyle>
          <a:p>
            <a:endParaRPr lang="en-GB" b="1" kern="0" dirty="0">
              <a:latin typeface="+mn-lt"/>
            </a:endParaRPr>
          </a:p>
        </p:txBody>
      </p:sp>
      <p:sp>
        <p:nvSpPr>
          <p:cNvPr id="2" name="Rectangle 1"/>
          <p:cNvSpPr/>
          <p:nvPr/>
        </p:nvSpPr>
        <p:spPr>
          <a:xfrm>
            <a:off x="838200" y="482290"/>
            <a:ext cx="5822032" cy="1015663"/>
          </a:xfrm>
          <a:prstGeom prst="rect">
            <a:avLst/>
          </a:prstGeom>
        </p:spPr>
        <p:txBody>
          <a:bodyPr wrap="square">
            <a:spAutoFit/>
          </a:bodyPr>
          <a:lstStyle/>
          <a:p>
            <a:r>
              <a:rPr lang="en-GB" dirty="0"/>
              <a:t> </a:t>
            </a:r>
            <a:endParaRPr lang="en-GB" sz="2000" dirty="0"/>
          </a:p>
          <a:p>
            <a:endParaRPr lang="en-GB" sz="2000" dirty="0"/>
          </a:p>
          <a:p>
            <a:endParaRPr lang="en-GB" sz="2000" dirty="0"/>
          </a:p>
        </p:txBody>
      </p:sp>
      <p:sp>
        <p:nvSpPr>
          <p:cNvPr id="7" name="Content Placeholder 2"/>
          <p:cNvSpPr txBox="1">
            <a:spLocks/>
          </p:cNvSpPr>
          <p:nvPr/>
        </p:nvSpPr>
        <p:spPr>
          <a:xfrm>
            <a:off x="122664" y="392031"/>
            <a:ext cx="8625800" cy="6467079"/>
          </a:xfrm>
          <a:prstGeom prst="rect">
            <a:avLst/>
          </a:prstGeom>
        </p:spPr>
        <p:txBody>
          <a:bodyPr>
            <a:normAutofit/>
          </a:bodyPr>
          <a:lstStyle>
            <a:lvl1pPr marL="342900" indent="-342900" algn="l" rtl="0" eaLnBrk="1" fontAlgn="base" hangingPunct="1">
              <a:spcBef>
                <a:spcPct val="20000"/>
              </a:spcBef>
              <a:spcAft>
                <a:spcPct val="0"/>
              </a:spcAft>
              <a:buClr>
                <a:schemeClr val="tx1"/>
              </a:buClr>
              <a:buFont typeface="Century Gothic" pitchFamily="34" charset="0"/>
              <a:buChar char="□"/>
              <a:defRPr sz="3200">
                <a:solidFill>
                  <a:schemeClr val="bg2"/>
                </a:solidFill>
                <a:latin typeface="+mn-lt"/>
                <a:ea typeface="+mn-ea"/>
                <a:cs typeface="+mn-cs"/>
              </a:defRPr>
            </a:lvl1pPr>
            <a:lvl2pPr marL="742950" indent="-285750" algn="l" rtl="0" eaLnBrk="1" fontAlgn="base" hangingPunct="1">
              <a:spcBef>
                <a:spcPct val="20000"/>
              </a:spcBef>
              <a:spcAft>
                <a:spcPct val="0"/>
              </a:spcAft>
              <a:buClr>
                <a:schemeClr val="tx1"/>
              </a:buClr>
              <a:buFont typeface="Century Gothic" pitchFamily="34" charset="0"/>
              <a:buChar char="□"/>
              <a:defRPr sz="2800">
                <a:solidFill>
                  <a:schemeClr val="bg2"/>
                </a:solidFill>
                <a:latin typeface="+mn-lt"/>
              </a:defRPr>
            </a:lvl2pPr>
            <a:lvl3pPr marL="1143000" indent="-228600" algn="l" rtl="0" eaLnBrk="1" fontAlgn="base" hangingPunct="1">
              <a:spcBef>
                <a:spcPct val="20000"/>
              </a:spcBef>
              <a:spcAft>
                <a:spcPct val="0"/>
              </a:spcAft>
              <a:buClr>
                <a:schemeClr val="tx1"/>
              </a:buClr>
              <a:buFont typeface="Century Gothic" pitchFamily="34" charset="0"/>
              <a:buChar char="□"/>
              <a:defRPr sz="2400">
                <a:solidFill>
                  <a:schemeClr val="bg2"/>
                </a:solidFill>
                <a:latin typeface="+mn-lt"/>
              </a:defRPr>
            </a:lvl3pPr>
            <a:lvl4pPr marL="16002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4pPr>
            <a:lvl5pPr marL="20574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5pPr>
            <a:lvl6pPr marL="25146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6pPr>
            <a:lvl7pPr marL="29718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7pPr>
            <a:lvl8pPr marL="34290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8pPr>
            <a:lvl9pPr marL="38862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9pPr>
          </a:lstStyle>
          <a:p>
            <a:pPr algn="ctr"/>
            <a:r>
              <a:rPr lang="ar-SA" sz="2800" b="1" kern="0" dirty="0">
                <a:solidFill>
                  <a:schemeClr val="tx2"/>
                </a:solidFill>
              </a:rPr>
              <a:t>قِيلَ ادْخُلِ الْجَنَّةَ</a:t>
            </a:r>
            <a:r>
              <a:rPr lang="en-GB" sz="2800" b="1" kern="0" dirty="0">
                <a:solidFill>
                  <a:schemeClr val="tx2"/>
                </a:solidFill>
              </a:rPr>
              <a:t> ۖ </a:t>
            </a:r>
            <a:r>
              <a:rPr lang="ar-SA" sz="2800" b="1" kern="0" dirty="0">
                <a:solidFill>
                  <a:schemeClr val="tx2"/>
                </a:solidFill>
              </a:rPr>
              <a:t>قَالَ يَا لَيْتَ قَوْمِي يَعْلَمُونَ</a:t>
            </a:r>
            <a:br>
              <a:rPr lang="en-GB" sz="2800" kern="0" dirty="0">
                <a:solidFill>
                  <a:schemeClr val="tx2"/>
                </a:solidFill>
              </a:rPr>
            </a:br>
            <a:r>
              <a:rPr lang="en-GB" sz="2800" i="1" kern="0" dirty="0">
                <a:solidFill>
                  <a:schemeClr val="tx2"/>
                </a:solidFill>
              </a:rPr>
              <a:t>He was told, ‘Enter paradise!’ He said, ‘Alas! Had my people only known</a:t>
            </a:r>
            <a:br>
              <a:rPr lang="en-GB" sz="2800" i="1" kern="0" dirty="0">
                <a:solidFill>
                  <a:schemeClr val="tx2"/>
                </a:solidFill>
              </a:rPr>
            </a:br>
            <a:r>
              <a:rPr lang="ar-SA" sz="2800" b="1" kern="0" dirty="0">
                <a:solidFill>
                  <a:schemeClr val="tx2"/>
                </a:solidFill>
              </a:rPr>
              <a:t>بِمَا غَفَرَ لِي رَبِّي وَجَعَلَنِي مِنَ الْمُكْرَمِينَ</a:t>
            </a:r>
            <a:br>
              <a:rPr lang="en-GB" sz="2800" kern="0" dirty="0">
                <a:solidFill>
                  <a:schemeClr val="tx2"/>
                </a:solidFill>
              </a:rPr>
            </a:br>
            <a:r>
              <a:rPr lang="en-GB" sz="2800" i="1" kern="0" dirty="0">
                <a:solidFill>
                  <a:schemeClr val="tx2"/>
                </a:solidFill>
              </a:rPr>
              <a:t>for what my Lord forgave me and made me one of the honoured ones!’</a:t>
            </a:r>
          </a:p>
          <a:p>
            <a:endParaRPr lang="en-GB" sz="2400" kern="0" dirty="0">
              <a:solidFill>
                <a:schemeClr val="tx2"/>
              </a:solidFill>
            </a:endParaRPr>
          </a:p>
          <a:p>
            <a:r>
              <a:rPr lang="en-GB" sz="2400" kern="0" dirty="0">
                <a:solidFill>
                  <a:schemeClr val="tx2"/>
                </a:solidFill>
              </a:rPr>
              <a:t>Up to verse 25 of Surat </a:t>
            </a:r>
            <a:r>
              <a:rPr lang="en-GB" sz="2400" kern="0" dirty="0" err="1">
                <a:solidFill>
                  <a:schemeClr val="tx2"/>
                </a:solidFill>
              </a:rPr>
              <a:t>Yasin</a:t>
            </a:r>
            <a:r>
              <a:rPr lang="en-GB" sz="2400" kern="0" dirty="0">
                <a:solidFill>
                  <a:schemeClr val="tx2"/>
                </a:solidFill>
              </a:rPr>
              <a:t>, we are told the arguments that Habib </a:t>
            </a:r>
            <a:r>
              <a:rPr lang="en-GB" sz="2400" kern="0" dirty="0" err="1">
                <a:solidFill>
                  <a:schemeClr val="tx2"/>
                </a:solidFill>
              </a:rPr>
              <a:t>Najjar</a:t>
            </a:r>
            <a:r>
              <a:rPr lang="en-GB" sz="2400" kern="0" dirty="0">
                <a:solidFill>
                  <a:schemeClr val="tx2"/>
                </a:solidFill>
              </a:rPr>
              <a:t> raised with his people. </a:t>
            </a:r>
          </a:p>
          <a:p>
            <a:r>
              <a:rPr lang="en-GB" sz="2400" kern="0" dirty="0">
                <a:solidFill>
                  <a:schemeClr val="tx2"/>
                </a:solidFill>
              </a:rPr>
              <a:t>Very beautifully, the following verses do not directly state the outcome of the conversations between Habib and his people. </a:t>
            </a:r>
            <a:r>
              <a:rPr lang="en-GB" sz="2400" b="1" kern="0" dirty="0">
                <a:solidFill>
                  <a:schemeClr val="tx2"/>
                </a:solidFill>
              </a:rPr>
              <a:t>Instead, the Qur’an straight away jumps to the events directly after Habib’s martyrdom. </a:t>
            </a:r>
          </a:p>
          <a:p>
            <a:pPr algn="ctr"/>
            <a:endParaRPr lang="en-GB" sz="2400" kern="0" dirty="0">
              <a:solidFill>
                <a:schemeClr val="tx2"/>
              </a:solidFill>
            </a:endParaRPr>
          </a:p>
        </p:txBody>
      </p:sp>
    </p:spTree>
    <p:extLst>
      <p:ext uri="{BB962C8B-B14F-4D97-AF65-F5344CB8AC3E}">
        <p14:creationId xmlns:p14="http://schemas.microsoft.com/office/powerpoint/2010/main" val="2061441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16000">
              <a:srgbClr val="FF99FF"/>
            </a:gs>
            <a:gs pos="0">
              <a:srgbClr val="FF3399"/>
            </a:gs>
            <a:gs pos="100000">
              <a:srgbClr val="FFFFCC"/>
            </a:gs>
          </a:gsLst>
          <a:lin ang="5400000" scaled="0"/>
          <a:tileRect/>
        </a:gradFill>
        <a:effectLst/>
      </p:bgPr>
    </p:bg>
    <p:spTree>
      <p:nvGrpSpPr>
        <p:cNvPr id="1" name=""/>
        <p:cNvGrpSpPr/>
        <p:nvPr/>
      </p:nvGrpSpPr>
      <p:grpSpPr>
        <a:xfrm>
          <a:off x="0" y="0"/>
          <a:ext cx="0" cy="0"/>
          <a:chOff x="0" y="0"/>
          <a:chExt cx="0" cy="0"/>
        </a:xfrm>
      </p:grpSpPr>
      <p:sp>
        <p:nvSpPr>
          <p:cNvPr id="3" name="Content Placeholder 2"/>
          <p:cNvSpPr txBox="1">
            <a:spLocks/>
          </p:cNvSpPr>
          <p:nvPr/>
        </p:nvSpPr>
        <p:spPr>
          <a:xfrm>
            <a:off x="683568" y="1052736"/>
            <a:ext cx="7622232" cy="5917842"/>
          </a:xfrm>
          <a:prstGeom prst="rect">
            <a:avLst/>
          </a:prstGeom>
        </p:spPr>
        <p:txBody>
          <a:bodyPr>
            <a:noAutofit/>
          </a:bodyPr>
          <a:lstStyle>
            <a:lvl1pPr marL="342900" indent="-342900" algn="l" rtl="0" eaLnBrk="1" fontAlgn="base" hangingPunct="1">
              <a:spcBef>
                <a:spcPct val="20000"/>
              </a:spcBef>
              <a:spcAft>
                <a:spcPct val="0"/>
              </a:spcAft>
              <a:buClr>
                <a:schemeClr val="tx1"/>
              </a:buClr>
              <a:buFont typeface="Century Gothic" pitchFamily="34" charset="0"/>
              <a:buChar char="□"/>
              <a:defRPr sz="3200">
                <a:solidFill>
                  <a:schemeClr val="bg2"/>
                </a:solidFill>
                <a:latin typeface="+mn-lt"/>
                <a:ea typeface="+mn-ea"/>
                <a:cs typeface="+mn-cs"/>
              </a:defRPr>
            </a:lvl1pPr>
            <a:lvl2pPr marL="742950" indent="-285750" algn="l" rtl="0" eaLnBrk="1" fontAlgn="base" hangingPunct="1">
              <a:spcBef>
                <a:spcPct val="20000"/>
              </a:spcBef>
              <a:spcAft>
                <a:spcPct val="0"/>
              </a:spcAft>
              <a:buClr>
                <a:schemeClr val="tx1"/>
              </a:buClr>
              <a:buFont typeface="Century Gothic" pitchFamily="34" charset="0"/>
              <a:buChar char="□"/>
              <a:defRPr sz="2800">
                <a:solidFill>
                  <a:schemeClr val="bg2"/>
                </a:solidFill>
                <a:latin typeface="+mn-lt"/>
              </a:defRPr>
            </a:lvl2pPr>
            <a:lvl3pPr marL="1143000" indent="-228600" algn="l" rtl="0" eaLnBrk="1" fontAlgn="base" hangingPunct="1">
              <a:spcBef>
                <a:spcPct val="20000"/>
              </a:spcBef>
              <a:spcAft>
                <a:spcPct val="0"/>
              </a:spcAft>
              <a:buClr>
                <a:schemeClr val="tx1"/>
              </a:buClr>
              <a:buFont typeface="Century Gothic" pitchFamily="34" charset="0"/>
              <a:buChar char="□"/>
              <a:defRPr sz="2400">
                <a:solidFill>
                  <a:schemeClr val="bg2"/>
                </a:solidFill>
                <a:latin typeface="+mn-lt"/>
              </a:defRPr>
            </a:lvl3pPr>
            <a:lvl4pPr marL="16002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4pPr>
            <a:lvl5pPr marL="20574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5pPr>
            <a:lvl6pPr marL="25146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6pPr>
            <a:lvl7pPr marL="29718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7pPr>
            <a:lvl8pPr marL="34290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8pPr>
            <a:lvl9pPr marL="38862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9pPr>
          </a:lstStyle>
          <a:p>
            <a:endParaRPr lang="en-GB" sz="2000" kern="0" dirty="0">
              <a:solidFill>
                <a:schemeClr val="tx1"/>
              </a:solidFill>
            </a:endParaRPr>
          </a:p>
        </p:txBody>
      </p:sp>
      <p:sp>
        <p:nvSpPr>
          <p:cNvPr id="4" name="Title 1"/>
          <p:cNvSpPr txBox="1">
            <a:spLocks/>
          </p:cNvSpPr>
          <p:nvPr/>
        </p:nvSpPr>
        <p:spPr>
          <a:xfrm>
            <a:off x="838200" y="206062"/>
            <a:ext cx="7910264" cy="486634"/>
          </a:xfrm>
          <a:prstGeom prst="rect">
            <a:avLst/>
          </a:prstGeom>
        </p:spPr>
        <p:txBody>
          <a:bodyPr/>
          <a:lstStyle>
            <a:lvl1pPr algn="ctr" rtl="0" eaLnBrk="1" fontAlgn="base" hangingPunct="1">
              <a:spcBef>
                <a:spcPct val="0"/>
              </a:spcBef>
              <a:spcAft>
                <a:spcPct val="0"/>
              </a:spcAft>
              <a:defRPr sz="4000">
                <a:solidFill>
                  <a:schemeClr val="bg2"/>
                </a:solidFill>
                <a:latin typeface="+mj-lt"/>
                <a:ea typeface="+mj-ea"/>
                <a:cs typeface="+mj-cs"/>
              </a:defRPr>
            </a:lvl1pPr>
            <a:lvl2pPr algn="ctr" rtl="0" eaLnBrk="1" fontAlgn="base" hangingPunct="1">
              <a:spcBef>
                <a:spcPct val="0"/>
              </a:spcBef>
              <a:spcAft>
                <a:spcPct val="0"/>
              </a:spcAft>
              <a:defRPr sz="4000">
                <a:solidFill>
                  <a:schemeClr val="bg2"/>
                </a:solidFill>
                <a:latin typeface="Century Gothic" pitchFamily="34" charset="0"/>
              </a:defRPr>
            </a:lvl2pPr>
            <a:lvl3pPr algn="ctr" rtl="0" eaLnBrk="1" fontAlgn="base" hangingPunct="1">
              <a:spcBef>
                <a:spcPct val="0"/>
              </a:spcBef>
              <a:spcAft>
                <a:spcPct val="0"/>
              </a:spcAft>
              <a:defRPr sz="4000">
                <a:solidFill>
                  <a:schemeClr val="bg2"/>
                </a:solidFill>
                <a:latin typeface="Century Gothic" pitchFamily="34" charset="0"/>
              </a:defRPr>
            </a:lvl3pPr>
            <a:lvl4pPr algn="ctr" rtl="0" eaLnBrk="1" fontAlgn="base" hangingPunct="1">
              <a:spcBef>
                <a:spcPct val="0"/>
              </a:spcBef>
              <a:spcAft>
                <a:spcPct val="0"/>
              </a:spcAft>
              <a:defRPr sz="4000">
                <a:solidFill>
                  <a:schemeClr val="bg2"/>
                </a:solidFill>
                <a:latin typeface="Century Gothic" pitchFamily="34" charset="0"/>
              </a:defRPr>
            </a:lvl4pPr>
            <a:lvl5pPr algn="ctr" rtl="0" eaLnBrk="1" fontAlgn="base" hangingPunct="1">
              <a:spcBef>
                <a:spcPct val="0"/>
              </a:spcBef>
              <a:spcAft>
                <a:spcPct val="0"/>
              </a:spcAft>
              <a:defRPr sz="4000">
                <a:solidFill>
                  <a:schemeClr val="bg2"/>
                </a:solidFill>
                <a:latin typeface="Century Gothic" pitchFamily="34" charset="0"/>
              </a:defRPr>
            </a:lvl5pPr>
            <a:lvl6pPr marL="457200" algn="ctr" rtl="0" eaLnBrk="1" fontAlgn="base" hangingPunct="1">
              <a:spcBef>
                <a:spcPct val="0"/>
              </a:spcBef>
              <a:spcAft>
                <a:spcPct val="0"/>
              </a:spcAft>
              <a:defRPr sz="4000">
                <a:solidFill>
                  <a:schemeClr val="bg2"/>
                </a:solidFill>
                <a:latin typeface="Century Gothic" pitchFamily="34" charset="0"/>
              </a:defRPr>
            </a:lvl6pPr>
            <a:lvl7pPr marL="914400" algn="ctr" rtl="0" eaLnBrk="1" fontAlgn="base" hangingPunct="1">
              <a:spcBef>
                <a:spcPct val="0"/>
              </a:spcBef>
              <a:spcAft>
                <a:spcPct val="0"/>
              </a:spcAft>
              <a:defRPr sz="4000">
                <a:solidFill>
                  <a:schemeClr val="bg2"/>
                </a:solidFill>
                <a:latin typeface="Century Gothic" pitchFamily="34" charset="0"/>
              </a:defRPr>
            </a:lvl7pPr>
            <a:lvl8pPr marL="1371600" algn="ctr" rtl="0" eaLnBrk="1" fontAlgn="base" hangingPunct="1">
              <a:spcBef>
                <a:spcPct val="0"/>
              </a:spcBef>
              <a:spcAft>
                <a:spcPct val="0"/>
              </a:spcAft>
              <a:defRPr sz="4000">
                <a:solidFill>
                  <a:schemeClr val="bg2"/>
                </a:solidFill>
                <a:latin typeface="Century Gothic" pitchFamily="34" charset="0"/>
              </a:defRPr>
            </a:lvl8pPr>
            <a:lvl9pPr marL="1828800" algn="ctr" rtl="0" eaLnBrk="1" fontAlgn="base" hangingPunct="1">
              <a:spcBef>
                <a:spcPct val="0"/>
              </a:spcBef>
              <a:spcAft>
                <a:spcPct val="0"/>
              </a:spcAft>
              <a:defRPr sz="4000">
                <a:solidFill>
                  <a:schemeClr val="bg2"/>
                </a:solidFill>
                <a:latin typeface="Century Gothic" pitchFamily="34" charset="0"/>
              </a:defRPr>
            </a:lvl9pPr>
          </a:lstStyle>
          <a:p>
            <a:endParaRPr lang="en-GB" b="1" kern="0" dirty="0">
              <a:latin typeface="+mn-lt"/>
            </a:endParaRPr>
          </a:p>
        </p:txBody>
      </p:sp>
      <p:sp>
        <p:nvSpPr>
          <p:cNvPr id="2" name="Rectangle 1"/>
          <p:cNvSpPr/>
          <p:nvPr/>
        </p:nvSpPr>
        <p:spPr>
          <a:xfrm>
            <a:off x="838200" y="482290"/>
            <a:ext cx="5822032" cy="1015663"/>
          </a:xfrm>
          <a:prstGeom prst="rect">
            <a:avLst/>
          </a:prstGeom>
        </p:spPr>
        <p:txBody>
          <a:bodyPr wrap="square">
            <a:spAutoFit/>
          </a:bodyPr>
          <a:lstStyle/>
          <a:p>
            <a:r>
              <a:rPr lang="en-GB" dirty="0"/>
              <a:t> </a:t>
            </a:r>
            <a:endParaRPr lang="en-GB" sz="2000" dirty="0"/>
          </a:p>
          <a:p>
            <a:endParaRPr lang="en-GB" sz="2000" dirty="0"/>
          </a:p>
          <a:p>
            <a:endParaRPr lang="en-GB" sz="2000" dirty="0"/>
          </a:p>
        </p:txBody>
      </p:sp>
      <p:sp>
        <p:nvSpPr>
          <p:cNvPr id="5" name="Rounded Rectangular Callout 4"/>
          <p:cNvSpPr/>
          <p:nvPr/>
        </p:nvSpPr>
        <p:spPr>
          <a:xfrm>
            <a:off x="982216" y="692696"/>
            <a:ext cx="5534000" cy="4176464"/>
          </a:xfrm>
          <a:prstGeom prst="wedgeRoundRectCallout">
            <a:avLst>
              <a:gd name="adj1" fmla="val 35289"/>
              <a:gd name="adj2" fmla="val 5306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defRPr/>
            </a:pPr>
            <a:r>
              <a:rPr lang="en-GB" sz="2800" b="1" kern="0" dirty="0">
                <a:solidFill>
                  <a:schemeClr val="tx2"/>
                </a:solidFill>
              </a:rPr>
              <a:t>Why do you think the Qur’an jumps from his arguments with his people to his honoured position after death? </a:t>
            </a:r>
          </a:p>
        </p:txBody>
      </p:sp>
      <p:pic>
        <p:nvPicPr>
          <p:cNvPr id="8" name="Picture 2" descr="http://geminilifeinfashion.myblog.arts.ac.uk/files/2014/02/group.png"/>
          <p:cNvPicPr>
            <a:picLocks noChangeAspect="1" noChangeArrowheads="1"/>
          </p:cNvPicPr>
          <p:nvPr/>
        </p:nvPicPr>
        <p:blipFill>
          <a:blip r:embed="rId3" cstate="print"/>
          <a:srcRect/>
          <a:stretch>
            <a:fillRect/>
          </a:stretch>
        </p:blipFill>
        <p:spPr bwMode="auto">
          <a:xfrm>
            <a:off x="5013943" y="3765632"/>
            <a:ext cx="3292577" cy="2749302"/>
          </a:xfrm>
          <a:prstGeom prst="rect">
            <a:avLst/>
          </a:prstGeom>
          <a:noFill/>
        </p:spPr>
      </p:pic>
    </p:spTree>
    <p:extLst>
      <p:ext uri="{BB962C8B-B14F-4D97-AF65-F5344CB8AC3E}">
        <p14:creationId xmlns:p14="http://schemas.microsoft.com/office/powerpoint/2010/main" val="3362275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16000">
              <a:srgbClr val="FF99FF"/>
            </a:gs>
            <a:gs pos="0">
              <a:srgbClr val="FF3399"/>
            </a:gs>
            <a:gs pos="100000">
              <a:srgbClr val="FFFFCC"/>
            </a:gs>
          </a:gsLst>
          <a:lin ang="5400000" scaled="0"/>
          <a:tileRect/>
        </a:gradFill>
        <a:effectLst/>
      </p:bgPr>
    </p:bg>
    <p:spTree>
      <p:nvGrpSpPr>
        <p:cNvPr id="1" name=""/>
        <p:cNvGrpSpPr/>
        <p:nvPr/>
      </p:nvGrpSpPr>
      <p:grpSpPr>
        <a:xfrm>
          <a:off x="0" y="0"/>
          <a:ext cx="0" cy="0"/>
          <a:chOff x="0" y="0"/>
          <a:chExt cx="0" cy="0"/>
        </a:xfrm>
      </p:grpSpPr>
      <p:sp>
        <p:nvSpPr>
          <p:cNvPr id="3" name="Content Placeholder 2"/>
          <p:cNvSpPr txBox="1">
            <a:spLocks/>
          </p:cNvSpPr>
          <p:nvPr/>
        </p:nvSpPr>
        <p:spPr>
          <a:xfrm>
            <a:off x="683568" y="1052736"/>
            <a:ext cx="7622232" cy="5917842"/>
          </a:xfrm>
          <a:prstGeom prst="rect">
            <a:avLst/>
          </a:prstGeom>
        </p:spPr>
        <p:txBody>
          <a:bodyPr>
            <a:noAutofit/>
          </a:bodyPr>
          <a:lstStyle>
            <a:lvl1pPr marL="342900" indent="-342900" algn="l" rtl="0" eaLnBrk="1" fontAlgn="base" hangingPunct="1">
              <a:spcBef>
                <a:spcPct val="20000"/>
              </a:spcBef>
              <a:spcAft>
                <a:spcPct val="0"/>
              </a:spcAft>
              <a:buClr>
                <a:schemeClr val="tx1"/>
              </a:buClr>
              <a:buFont typeface="Century Gothic" pitchFamily="34" charset="0"/>
              <a:buChar char="□"/>
              <a:defRPr sz="3200">
                <a:solidFill>
                  <a:schemeClr val="bg2"/>
                </a:solidFill>
                <a:latin typeface="+mn-lt"/>
                <a:ea typeface="+mn-ea"/>
                <a:cs typeface="+mn-cs"/>
              </a:defRPr>
            </a:lvl1pPr>
            <a:lvl2pPr marL="742950" indent="-285750" algn="l" rtl="0" eaLnBrk="1" fontAlgn="base" hangingPunct="1">
              <a:spcBef>
                <a:spcPct val="20000"/>
              </a:spcBef>
              <a:spcAft>
                <a:spcPct val="0"/>
              </a:spcAft>
              <a:buClr>
                <a:schemeClr val="tx1"/>
              </a:buClr>
              <a:buFont typeface="Century Gothic" pitchFamily="34" charset="0"/>
              <a:buChar char="□"/>
              <a:defRPr sz="2800">
                <a:solidFill>
                  <a:schemeClr val="bg2"/>
                </a:solidFill>
                <a:latin typeface="+mn-lt"/>
              </a:defRPr>
            </a:lvl2pPr>
            <a:lvl3pPr marL="1143000" indent="-228600" algn="l" rtl="0" eaLnBrk="1" fontAlgn="base" hangingPunct="1">
              <a:spcBef>
                <a:spcPct val="20000"/>
              </a:spcBef>
              <a:spcAft>
                <a:spcPct val="0"/>
              </a:spcAft>
              <a:buClr>
                <a:schemeClr val="tx1"/>
              </a:buClr>
              <a:buFont typeface="Century Gothic" pitchFamily="34" charset="0"/>
              <a:buChar char="□"/>
              <a:defRPr sz="2400">
                <a:solidFill>
                  <a:schemeClr val="bg2"/>
                </a:solidFill>
                <a:latin typeface="+mn-lt"/>
              </a:defRPr>
            </a:lvl3pPr>
            <a:lvl4pPr marL="16002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4pPr>
            <a:lvl5pPr marL="20574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5pPr>
            <a:lvl6pPr marL="25146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6pPr>
            <a:lvl7pPr marL="29718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7pPr>
            <a:lvl8pPr marL="34290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8pPr>
            <a:lvl9pPr marL="38862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9pPr>
          </a:lstStyle>
          <a:p>
            <a:endParaRPr lang="en-GB" sz="2000" kern="0" dirty="0">
              <a:solidFill>
                <a:schemeClr val="tx1"/>
              </a:solidFill>
            </a:endParaRPr>
          </a:p>
        </p:txBody>
      </p:sp>
      <p:sp>
        <p:nvSpPr>
          <p:cNvPr id="4" name="Title 1"/>
          <p:cNvSpPr txBox="1">
            <a:spLocks/>
          </p:cNvSpPr>
          <p:nvPr/>
        </p:nvSpPr>
        <p:spPr>
          <a:xfrm>
            <a:off x="838200" y="206062"/>
            <a:ext cx="7910264" cy="486634"/>
          </a:xfrm>
          <a:prstGeom prst="rect">
            <a:avLst/>
          </a:prstGeom>
        </p:spPr>
        <p:txBody>
          <a:bodyPr/>
          <a:lstStyle>
            <a:lvl1pPr algn="ctr" rtl="0" eaLnBrk="1" fontAlgn="base" hangingPunct="1">
              <a:spcBef>
                <a:spcPct val="0"/>
              </a:spcBef>
              <a:spcAft>
                <a:spcPct val="0"/>
              </a:spcAft>
              <a:defRPr sz="4000">
                <a:solidFill>
                  <a:schemeClr val="bg2"/>
                </a:solidFill>
                <a:latin typeface="+mj-lt"/>
                <a:ea typeface="+mj-ea"/>
                <a:cs typeface="+mj-cs"/>
              </a:defRPr>
            </a:lvl1pPr>
            <a:lvl2pPr algn="ctr" rtl="0" eaLnBrk="1" fontAlgn="base" hangingPunct="1">
              <a:spcBef>
                <a:spcPct val="0"/>
              </a:spcBef>
              <a:spcAft>
                <a:spcPct val="0"/>
              </a:spcAft>
              <a:defRPr sz="4000">
                <a:solidFill>
                  <a:schemeClr val="bg2"/>
                </a:solidFill>
                <a:latin typeface="Century Gothic" pitchFamily="34" charset="0"/>
              </a:defRPr>
            </a:lvl2pPr>
            <a:lvl3pPr algn="ctr" rtl="0" eaLnBrk="1" fontAlgn="base" hangingPunct="1">
              <a:spcBef>
                <a:spcPct val="0"/>
              </a:spcBef>
              <a:spcAft>
                <a:spcPct val="0"/>
              </a:spcAft>
              <a:defRPr sz="4000">
                <a:solidFill>
                  <a:schemeClr val="bg2"/>
                </a:solidFill>
                <a:latin typeface="Century Gothic" pitchFamily="34" charset="0"/>
              </a:defRPr>
            </a:lvl3pPr>
            <a:lvl4pPr algn="ctr" rtl="0" eaLnBrk="1" fontAlgn="base" hangingPunct="1">
              <a:spcBef>
                <a:spcPct val="0"/>
              </a:spcBef>
              <a:spcAft>
                <a:spcPct val="0"/>
              </a:spcAft>
              <a:defRPr sz="4000">
                <a:solidFill>
                  <a:schemeClr val="bg2"/>
                </a:solidFill>
                <a:latin typeface="Century Gothic" pitchFamily="34" charset="0"/>
              </a:defRPr>
            </a:lvl4pPr>
            <a:lvl5pPr algn="ctr" rtl="0" eaLnBrk="1" fontAlgn="base" hangingPunct="1">
              <a:spcBef>
                <a:spcPct val="0"/>
              </a:spcBef>
              <a:spcAft>
                <a:spcPct val="0"/>
              </a:spcAft>
              <a:defRPr sz="4000">
                <a:solidFill>
                  <a:schemeClr val="bg2"/>
                </a:solidFill>
                <a:latin typeface="Century Gothic" pitchFamily="34" charset="0"/>
              </a:defRPr>
            </a:lvl5pPr>
            <a:lvl6pPr marL="457200" algn="ctr" rtl="0" eaLnBrk="1" fontAlgn="base" hangingPunct="1">
              <a:spcBef>
                <a:spcPct val="0"/>
              </a:spcBef>
              <a:spcAft>
                <a:spcPct val="0"/>
              </a:spcAft>
              <a:defRPr sz="4000">
                <a:solidFill>
                  <a:schemeClr val="bg2"/>
                </a:solidFill>
                <a:latin typeface="Century Gothic" pitchFamily="34" charset="0"/>
              </a:defRPr>
            </a:lvl6pPr>
            <a:lvl7pPr marL="914400" algn="ctr" rtl="0" eaLnBrk="1" fontAlgn="base" hangingPunct="1">
              <a:spcBef>
                <a:spcPct val="0"/>
              </a:spcBef>
              <a:spcAft>
                <a:spcPct val="0"/>
              </a:spcAft>
              <a:defRPr sz="4000">
                <a:solidFill>
                  <a:schemeClr val="bg2"/>
                </a:solidFill>
                <a:latin typeface="Century Gothic" pitchFamily="34" charset="0"/>
              </a:defRPr>
            </a:lvl7pPr>
            <a:lvl8pPr marL="1371600" algn="ctr" rtl="0" eaLnBrk="1" fontAlgn="base" hangingPunct="1">
              <a:spcBef>
                <a:spcPct val="0"/>
              </a:spcBef>
              <a:spcAft>
                <a:spcPct val="0"/>
              </a:spcAft>
              <a:defRPr sz="4000">
                <a:solidFill>
                  <a:schemeClr val="bg2"/>
                </a:solidFill>
                <a:latin typeface="Century Gothic" pitchFamily="34" charset="0"/>
              </a:defRPr>
            </a:lvl8pPr>
            <a:lvl9pPr marL="1828800" algn="ctr" rtl="0" eaLnBrk="1" fontAlgn="base" hangingPunct="1">
              <a:spcBef>
                <a:spcPct val="0"/>
              </a:spcBef>
              <a:spcAft>
                <a:spcPct val="0"/>
              </a:spcAft>
              <a:defRPr sz="4000">
                <a:solidFill>
                  <a:schemeClr val="bg2"/>
                </a:solidFill>
                <a:latin typeface="Century Gothic" pitchFamily="34" charset="0"/>
              </a:defRPr>
            </a:lvl9pPr>
          </a:lstStyle>
          <a:p>
            <a:endParaRPr lang="en-GB" b="1" kern="0" dirty="0">
              <a:latin typeface="+mn-lt"/>
            </a:endParaRPr>
          </a:p>
        </p:txBody>
      </p:sp>
      <p:sp>
        <p:nvSpPr>
          <p:cNvPr id="2" name="Rectangle 1"/>
          <p:cNvSpPr/>
          <p:nvPr/>
        </p:nvSpPr>
        <p:spPr>
          <a:xfrm>
            <a:off x="838200" y="482290"/>
            <a:ext cx="5822032" cy="1015663"/>
          </a:xfrm>
          <a:prstGeom prst="rect">
            <a:avLst/>
          </a:prstGeom>
        </p:spPr>
        <p:txBody>
          <a:bodyPr wrap="square">
            <a:spAutoFit/>
          </a:bodyPr>
          <a:lstStyle/>
          <a:p>
            <a:r>
              <a:rPr lang="en-GB" dirty="0"/>
              <a:t> </a:t>
            </a:r>
            <a:endParaRPr lang="en-GB" sz="2000" dirty="0"/>
          </a:p>
          <a:p>
            <a:endParaRPr lang="en-GB" sz="2000" dirty="0"/>
          </a:p>
          <a:p>
            <a:endParaRPr lang="en-GB" sz="2000" dirty="0"/>
          </a:p>
        </p:txBody>
      </p:sp>
      <p:sp>
        <p:nvSpPr>
          <p:cNvPr id="7" name="Content Placeholder 2"/>
          <p:cNvSpPr txBox="1">
            <a:spLocks/>
          </p:cNvSpPr>
          <p:nvPr/>
        </p:nvSpPr>
        <p:spPr>
          <a:xfrm>
            <a:off x="607794" y="482290"/>
            <a:ext cx="8371075" cy="5776173"/>
          </a:xfrm>
          <a:prstGeom prst="rect">
            <a:avLst/>
          </a:prstGeom>
        </p:spPr>
        <p:txBody>
          <a:bodyPr>
            <a:noAutofit/>
          </a:bodyPr>
          <a:lstStyle>
            <a:lvl1pPr marL="342900" indent="-342900" algn="l" rtl="0" eaLnBrk="1" fontAlgn="base" hangingPunct="1">
              <a:spcBef>
                <a:spcPct val="20000"/>
              </a:spcBef>
              <a:spcAft>
                <a:spcPct val="0"/>
              </a:spcAft>
              <a:buClr>
                <a:schemeClr val="tx1"/>
              </a:buClr>
              <a:buFont typeface="Century Gothic" pitchFamily="34" charset="0"/>
              <a:buChar char="□"/>
              <a:defRPr sz="3200">
                <a:solidFill>
                  <a:schemeClr val="bg2"/>
                </a:solidFill>
                <a:latin typeface="+mn-lt"/>
                <a:ea typeface="+mn-ea"/>
                <a:cs typeface="+mn-cs"/>
              </a:defRPr>
            </a:lvl1pPr>
            <a:lvl2pPr marL="742950" indent="-285750" algn="l" rtl="0" eaLnBrk="1" fontAlgn="base" hangingPunct="1">
              <a:spcBef>
                <a:spcPct val="20000"/>
              </a:spcBef>
              <a:spcAft>
                <a:spcPct val="0"/>
              </a:spcAft>
              <a:buClr>
                <a:schemeClr val="tx1"/>
              </a:buClr>
              <a:buFont typeface="Century Gothic" pitchFamily="34" charset="0"/>
              <a:buChar char="□"/>
              <a:defRPr sz="2800">
                <a:solidFill>
                  <a:schemeClr val="bg2"/>
                </a:solidFill>
                <a:latin typeface="+mn-lt"/>
              </a:defRPr>
            </a:lvl2pPr>
            <a:lvl3pPr marL="1143000" indent="-228600" algn="l" rtl="0" eaLnBrk="1" fontAlgn="base" hangingPunct="1">
              <a:spcBef>
                <a:spcPct val="20000"/>
              </a:spcBef>
              <a:spcAft>
                <a:spcPct val="0"/>
              </a:spcAft>
              <a:buClr>
                <a:schemeClr val="tx1"/>
              </a:buClr>
              <a:buFont typeface="Century Gothic" pitchFamily="34" charset="0"/>
              <a:buChar char="□"/>
              <a:defRPr sz="2400">
                <a:solidFill>
                  <a:schemeClr val="bg2"/>
                </a:solidFill>
                <a:latin typeface="+mn-lt"/>
              </a:defRPr>
            </a:lvl3pPr>
            <a:lvl4pPr marL="16002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4pPr>
            <a:lvl5pPr marL="20574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5pPr>
            <a:lvl6pPr marL="25146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6pPr>
            <a:lvl7pPr marL="29718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7pPr>
            <a:lvl8pPr marL="34290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8pPr>
            <a:lvl9pPr marL="38862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9pPr>
          </a:lstStyle>
          <a:p>
            <a:r>
              <a:rPr lang="en-GB" sz="2400" b="1" kern="0" dirty="0"/>
              <a:t>Some possible suggestions:</a:t>
            </a:r>
          </a:p>
          <a:p>
            <a:endParaRPr lang="en-GB" sz="2400" b="1" kern="0" dirty="0"/>
          </a:p>
          <a:p>
            <a:r>
              <a:rPr lang="en-GB" sz="2400" b="1" kern="0" dirty="0">
                <a:solidFill>
                  <a:schemeClr val="tx2"/>
                </a:solidFill>
              </a:rPr>
              <a:t>1) To tell us that the difficult death Habib suffered is actually very insignificant compared to the great bliss he is now living in.</a:t>
            </a:r>
          </a:p>
          <a:p>
            <a:endParaRPr lang="en-GB" sz="2400" b="1" kern="0" dirty="0"/>
          </a:p>
          <a:p>
            <a:r>
              <a:rPr lang="en-GB" sz="2400" b="1" kern="0" dirty="0">
                <a:solidFill>
                  <a:schemeClr val="accent6">
                    <a:lumMod val="75000"/>
                  </a:schemeClr>
                </a:solidFill>
              </a:rPr>
              <a:t>2) To tell us that if we are standing up to support the truth and supporting the oppressed, we should not think about the possible negative consequences that could result in doing this for us, because what we will gain with Allah (SWT) is far greater than the consequences in this world.</a:t>
            </a:r>
            <a:endParaRPr lang="en-GB" sz="2400" b="1" kern="0" dirty="0">
              <a:solidFill>
                <a:schemeClr val="accent2">
                  <a:lumMod val="75000"/>
                </a:schemeClr>
              </a:solidFill>
            </a:endParaRPr>
          </a:p>
          <a:p>
            <a:endParaRPr lang="en-GB" sz="2400" b="1" kern="0" dirty="0">
              <a:solidFill>
                <a:schemeClr val="accent2">
                  <a:lumMod val="75000"/>
                </a:schemeClr>
              </a:solidFill>
            </a:endParaRPr>
          </a:p>
          <a:p>
            <a:r>
              <a:rPr lang="en-GB" sz="2400" b="1" kern="0" dirty="0">
                <a:solidFill>
                  <a:schemeClr val="accent2">
                    <a:lumMod val="75000"/>
                  </a:schemeClr>
                </a:solidFill>
              </a:rPr>
              <a:t>3) To show us how quick Allah (SWT) is at rewarding the good doers. </a:t>
            </a:r>
          </a:p>
          <a:p>
            <a:pPr marL="0" indent="0">
              <a:buFont typeface="Century Gothic" pitchFamily="34" charset="0"/>
              <a:buNone/>
            </a:pPr>
            <a:endParaRPr lang="en-GB" sz="2400" b="1" i="1" u="sng" kern="0" dirty="0">
              <a:solidFill>
                <a:srgbClr val="FF0000"/>
              </a:solidFill>
            </a:endParaRPr>
          </a:p>
          <a:p>
            <a:endParaRPr lang="en-GB" sz="2400" b="1" i="1" kern="0" dirty="0">
              <a:solidFill>
                <a:srgbClr val="0070C0"/>
              </a:solidFill>
            </a:endParaRPr>
          </a:p>
          <a:p>
            <a:endParaRPr lang="en-GB" sz="2400" b="1" kern="0" dirty="0">
              <a:solidFill>
                <a:srgbClr val="0070C0"/>
              </a:solidFill>
            </a:endParaRPr>
          </a:p>
        </p:txBody>
      </p:sp>
    </p:spTree>
    <p:extLst>
      <p:ext uri="{BB962C8B-B14F-4D97-AF65-F5344CB8AC3E}">
        <p14:creationId xmlns:p14="http://schemas.microsoft.com/office/powerpoint/2010/main" val="2071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ertical and Horizontal design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3">
        <a:dk1>
          <a:srgbClr val="006666"/>
        </a:dk1>
        <a:lt1>
          <a:srgbClr val="FFFFFF"/>
        </a:lt1>
        <a:dk2>
          <a:srgbClr val="5E761C"/>
        </a:dk2>
        <a:lt2>
          <a:srgbClr val="777777"/>
        </a:lt2>
        <a:accent1>
          <a:srgbClr val="D5F470"/>
        </a:accent1>
        <a:accent2>
          <a:srgbClr val="EDCCFB"/>
        </a:accent2>
        <a:accent3>
          <a:srgbClr val="FFFFFF"/>
        </a:accent3>
        <a:accent4>
          <a:srgbClr val="005656"/>
        </a:accent4>
        <a:accent5>
          <a:srgbClr val="E7F8BB"/>
        </a:accent5>
        <a:accent6>
          <a:srgbClr val="D7B9E3"/>
        </a:accent6>
        <a:hlink>
          <a:srgbClr val="FF9933"/>
        </a:hlink>
        <a:folHlink>
          <a:srgbClr val="B2B2B2"/>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808080"/>
        </a:lt2>
        <a:accent1>
          <a:srgbClr val="D5F470"/>
        </a:accent1>
        <a:accent2>
          <a:srgbClr val="EDC9FB"/>
        </a:accent2>
        <a:accent3>
          <a:srgbClr val="FFFFFF"/>
        </a:accent3>
        <a:accent4>
          <a:srgbClr val="000000"/>
        </a:accent4>
        <a:accent5>
          <a:srgbClr val="E7F8BB"/>
        </a:accent5>
        <a:accent6>
          <a:srgbClr val="D7B6E3"/>
        </a:accent6>
        <a:hlink>
          <a:srgbClr val="BFC3FD"/>
        </a:hlink>
        <a:folHlink>
          <a:srgbClr val="B2B2B2"/>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6600"/>
        </a:dk2>
        <a:lt2>
          <a:srgbClr val="808080"/>
        </a:lt2>
        <a:accent1>
          <a:srgbClr val="FF6237"/>
        </a:accent1>
        <a:accent2>
          <a:srgbClr val="5F7BF1"/>
        </a:accent2>
        <a:accent3>
          <a:srgbClr val="FFFFFF"/>
        </a:accent3>
        <a:accent4>
          <a:srgbClr val="000000"/>
        </a:accent4>
        <a:accent5>
          <a:srgbClr val="FFB7AE"/>
        </a:accent5>
        <a:accent6>
          <a:srgbClr val="556FDA"/>
        </a:accent6>
        <a:hlink>
          <a:srgbClr val="15DF1F"/>
        </a:hlink>
        <a:folHlink>
          <a:srgbClr val="B2B2B2"/>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663300"/>
        </a:dk2>
        <a:lt2>
          <a:srgbClr val="808080"/>
        </a:lt2>
        <a:accent1>
          <a:srgbClr val="76C082"/>
        </a:accent1>
        <a:accent2>
          <a:srgbClr val="E3B06D"/>
        </a:accent2>
        <a:accent3>
          <a:srgbClr val="FFFFFF"/>
        </a:accent3>
        <a:accent4>
          <a:srgbClr val="000000"/>
        </a:accent4>
        <a:accent5>
          <a:srgbClr val="BDDCC1"/>
        </a:accent5>
        <a:accent6>
          <a:srgbClr val="CE9F62"/>
        </a:accent6>
        <a:hlink>
          <a:srgbClr val="D8EC42"/>
        </a:hlink>
        <a:folHlink>
          <a:srgbClr val="B2B2B2"/>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1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8758</TotalTime>
  <Words>556</Words>
  <Application>Microsoft Office PowerPoint</Application>
  <PresentationFormat>On-screen Show (4:3)</PresentationFormat>
  <Paragraphs>71</Paragraphs>
  <Slides>11</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Century Gothic</vt:lpstr>
      <vt:lpstr>굴림</vt:lpstr>
      <vt:lpstr>Times New Roman</vt:lpstr>
      <vt:lpstr>Vertical and Horizontal design template</vt:lpstr>
      <vt:lpstr>Quran Appreciation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Tehsina</dc:creator>
  <cp:lastModifiedBy>Rumina Hashmani</cp:lastModifiedBy>
  <cp:revision>148</cp:revision>
  <dcterms:created xsi:type="dcterms:W3CDTF">2017-01-04T23:08:14Z</dcterms:created>
  <dcterms:modified xsi:type="dcterms:W3CDTF">2017-02-04T13:31:05Z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TC100690401033</vt:lpwstr>
  </property>
</Properties>
</file>